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62" r:id="rId4"/>
    <p:sldId id="260" r:id="rId5"/>
    <p:sldId id="282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80" r:id="rId16"/>
    <p:sldId id="281" r:id="rId17"/>
    <p:sldId id="277" r:id="rId18"/>
    <p:sldId id="278" r:id="rId19"/>
    <p:sldId id="275" r:id="rId20"/>
    <p:sldId id="276" r:id="rId21"/>
    <p:sldId id="279" r:id="rId22"/>
    <p:sldId id="258" r:id="rId2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001" initials="U" lastIdx="1" clrIdx="0">
    <p:extLst>
      <p:ext uri="{19B8F6BF-5375-455C-9EA6-DF929625EA0E}">
        <p15:presenceInfo xmlns:p15="http://schemas.microsoft.com/office/powerpoint/2012/main" userId="USER001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4486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80353" autoAdjust="0"/>
  </p:normalViewPr>
  <p:slideViewPr>
    <p:cSldViewPr snapToGrid="0">
      <p:cViewPr varScale="1">
        <p:scale>
          <a:sx n="68" d="100"/>
          <a:sy n="68" d="100"/>
        </p:scale>
        <p:origin x="18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3318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2FA7D-ADA0-4B32-9D18-7360EE6B0E1B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7B565C-8D74-4915-BBF4-A9EABF1D68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94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7B565C-8D74-4915-BBF4-A9EABF1D687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798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0842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세로 제목 및 텍스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7594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420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1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6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5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8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jpe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9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0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4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423333" y="2237345"/>
            <a:ext cx="5382387" cy="1088496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ko-KR" altLang="en-US" sz="4000" b="1" dirty="0">
                <a:solidFill>
                  <a:srgbClr val="E73535"/>
                </a:solidFill>
              </a:rPr>
              <a:t>스택</a:t>
            </a:r>
            <a:r>
              <a:rPr lang="en-US" altLang="ko-KR" sz="4000" b="1" dirty="0">
                <a:solidFill>
                  <a:srgbClr val="E73535"/>
                </a:solidFill>
              </a:rPr>
              <a:t>(Stack)</a:t>
            </a:r>
            <a:endParaRPr lang="ko-KR" altLang="en-US" sz="4000" b="1" dirty="0">
              <a:solidFill>
                <a:srgbClr val="E73535"/>
              </a:solidFill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7797BC52-F182-44CB-9C3E-7471685B16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62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41"/>
    </mc:Choice>
    <mc:Fallback>
      <p:transition spd="slow" advTm="5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FD287A0-DFAA-4714-A98D-D353FBCE53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70" y="1210116"/>
            <a:ext cx="7845259" cy="4637527"/>
          </a:xfrm>
          <a:prstGeom prst="rect">
            <a:avLst/>
          </a:prstGeom>
        </p:spPr>
      </p:pic>
      <p:pic>
        <p:nvPicPr>
          <p:cNvPr id="29" name="오디오 28">
            <a:hlinkClick r:id="" action="ppaction://media"/>
            <a:extLst>
              <a:ext uri="{FF2B5EF4-FFF2-40B4-BE49-F238E27FC236}">
                <a16:creationId xmlns:a16="http://schemas.microsoft.com/office/drawing/2014/main" id="{BEC5EC5F-5BB6-455E-8492-2326B42E8D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625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218"/>
    </mc:Choice>
    <mc:Fallback>
      <p:transition spd="slow" advTm="72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62" x="101600" y="1860550"/>
          <p14:tracePt t="770" x="195263" y="1920875"/>
          <p14:tracePt t="778" x="280988" y="1989138"/>
          <p14:tracePt t="787" x="347663" y="2039938"/>
          <p14:tracePt t="794" x="415925" y="2108200"/>
          <p14:tracePt t="801" x="425450" y="2133600"/>
          <p14:tracePt t="810" x="441325" y="2174875"/>
          <p14:tracePt t="818" x="441325" y="2200275"/>
          <p14:tracePt t="826" x="450850" y="2217738"/>
          <p14:tracePt t="837" x="458788" y="2243138"/>
          <p14:tracePt t="842" x="466725" y="2286000"/>
          <p14:tracePt t="850" x="484188" y="2303463"/>
          <p14:tracePt t="858" x="501650" y="2336800"/>
          <p14:tracePt t="866" x="501650" y="2371725"/>
          <p14:tracePt t="874" x="519113" y="2387600"/>
          <p14:tracePt t="882" x="527050" y="2397125"/>
          <p14:tracePt t="890" x="534988" y="2422525"/>
          <p14:tracePt t="898" x="544513" y="2438400"/>
          <p14:tracePt t="906" x="544513" y="2463800"/>
          <p14:tracePt t="914" x="560388" y="2498725"/>
          <p14:tracePt t="922" x="569913" y="2557463"/>
          <p14:tracePt t="929" x="577850" y="2625725"/>
          <p14:tracePt t="938" x="611188" y="2719388"/>
          <p14:tracePt t="946" x="646113" y="2820988"/>
          <p14:tracePt t="955" x="679450" y="2932113"/>
          <p14:tracePt t="962" x="696913" y="3025775"/>
          <p14:tracePt t="971" x="704850" y="3084513"/>
          <p14:tracePt t="978" x="704850" y="3109913"/>
          <p14:tracePt t="988" x="704850" y="3152775"/>
          <p14:tracePt t="994" x="704850" y="3186113"/>
          <p14:tracePt t="1004" x="704850" y="3246438"/>
          <p14:tracePt t="1010" x="671513" y="3330575"/>
          <p14:tracePt t="1021" x="671513" y="3502025"/>
          <p14:tracePt t="1026" x="671513" y="3763963"/>
          <p14:tracePt t="1037" x="671513" y="4079875"/>
          <p14:tracePt t="1042" x="696913" y="4521200"/>
          <p14:tracePt t="1055" x="815975" y="4903788"/>
          <p14:tracePt t="1057" x="977900" y="5235575"/>
          <p14:tracePt t="1065" x="1054100" y="5446713"/>
          <p14:tracePt t="1074" x="1181100" y="5668963"/>
          <p14:tracePt t="1081" x="1266825" y="5788025"/>
          <p14:tracePt t="1090" x="1325563" y="5864225"/>
          <p14:tracePt t="1098" x="1360488" y="5905500"/>
          <p14:tracePt t="1106" x="1385888" y="5932488"/>
          <p14:tracePt t="1114" x="1401763" y="5940425"/>
          <p14:tracePt t="1122" x="1411288" y="5948363"/>
          <p14:tracePt t="1130" x="1436688" y="5965825"/>
          <p14:tracePt t="1250" x="1444625" y="5965825"/>
          <p14:tracePt t="1258" x="1477963" y="5965825"/>
          <p14:tracePt t="1266" x="1581150" y="5965825"/>
          <p14:tracePt t="1274" x="1725613" y="5965825"/>
          <p14:tracePt t="1282" x="1920875" y="5948363"/>
          <p14:tracePt t="1290" x="2108200" y="5932488"/>
          <p14:tracePt t="1298" x="2311400" y="5932488"/>
          <p14:tracePt t="1306" x="2516188" y="5932488"/>
          <p14:tracePt t="1314" x="2686050" y="5932488"/>
          <p14:tracePt t="1322" x="2863850" y="5932488"/>
          <p14:tracePt t="1329" x="3051175" y="5905500"/>
          <p14:tracePt t="1338" x="3246438" y="5880100"/>
          <p14:tracePt t="1346" x="3424238" y="5872163"/>
          <p14:tracePt t="1355" x="3594100" y="5829300"/>
          <p14:tracePt t="1362" x="3748088" y="5821363"/>
          <p14:tracePt t="1371" x="3960813" y="5778500"/>
          <p14:tracePt t="1378" x="4113213" y="5778500"/>
          <p14:tracePt t="1388" x="4249738" y="5753100"/>
          <p14:tracePt t="1394" x="4435475" y="5710238"/>
          <p14:tracePt t="1404" x="4538663" y="5702300"/>
          <p14:tracePt t="1410" x="4640263" y="5676900"/>
          <p14:tracePt t="1421" x="4699000" y="5651500"/>
          <p14:tracePt t="1426" x="4749800" y="5626100"/>
          <p14:tracePt t="1437" x="4802188" y="5591175"/>
          <p14:tracePt t="1441" x="4827588" y="5565775"/>
          <p14:tracePt t="1450" x="4852988" y="5540375"/>
          <p14:tracePt t="1458" x="4860925" y="5524500"/>
          <p14:tracePt t="1466" x="4868863" y="5514975"/>
          <p14:tracePt t="1474" x="4886325" y="5507038"/>
          <p14:tracePt t="1482" x="4903788" y="5489575"/>
          <p14:tracePt t="1490" x="4911725" y="5464175"/>
          <p14:tracePt t="1497" x="4919663" y="5446713"/>
          <p14:tracePt t="1506" x="4929188" y="5438775"/>
          <p14:tracePt t="1514" x="4937125" y="5395913"/>
          <p14:tracePt t="1522" x="4962525" y="5353050"/>
          <p14:tracePt t="1530" x="4972050" y="5319713"/>
          <p14:tracePt t="1538" x="5005388" y="5260975"/>
          <p14:tracePt t="1546" x="5022850" y="5226050"/>
          <p14:tracePt t="1555" x="5048250" y="5192713"/>
          <p14:tracePt t="1562" x="5064125" y="5167313"/>
          <p14:tracePt t="1571" x="5073650" y="5141913"/>
          <p14:tracePt t="1578" x="5099050" y="5116513"/>
          <p14:tracePt t="1588" x="5116513" y="5064125"/>
          <p14:tracePt t="1594" x="5132388" y="5056188"/>
          <p14:tracePt t="1604" x="5157788" y="5005388"/>
          <p14:tracePt t="1610" x="5175250" y="4987925"/>
          <p14:tracePt t="1621" x="5192713" y="4972050"/>
          <p14:tracePt t="1626" x="5208588" y="4946650"/>
          <p14:tracePt t="1637" x="5226050" y="4929188"/>
          <p14:tracePt t="1642" x="5226050" y="4911725"/>
          <p14:tracePt t="1650" x="5260975" y="4878388"/>
          <p14:tracePt t="1666" x="5276850" y="4843463"/>
          <p14:tracePt t="1674" x="5294313" y="4827588"/>
          <p14:tracePt t="1682" x="5302250" y="4810125"/>
          <p14:tracePt t="1690" x="5311775" y="4784725"/>
          <p14:tracePt t="1698" x="5311775" y="4759325"/>
          <p14:tracePt t="1706" x="5337175" y="4716463"/>
          <p14:tracePt t="1714" x="5337175" y="4691063"/>
          <p14:tracePt t="1722" x="5337175" y="4648200"/>
          <p14:tracePt t="1729" x="5337175" y="4640263"/>
          <p14:tracePt t="1738" x="5337175" y="4614863"/>
          <p14:tracePt t="1746" x="5337175" y="4579938"/>
          <p14:tracePt t="1755" x="5337175" y="4572000"/>
          <p14:tracePt t="1762" x="5337175" y="4554538"/>
          <p14:tracePt t="1771" x="5327650" y="4538663"/>
          <p14:tracePt t="1778" x="5319713" y="4538663"/>
          <p14:tracePt t="1970" x="5319713" y="4529138"/>
          <p14:tracePt t="2986" x="5319713" y="4521200"/>
          <p14:tracePt t="3004" x="5327650" y="4513263"/>
          <p14:tracePt t="3473" x="5337175" y="4513263"/>
          <p14:tracePt t="3498" x="5370513" y="4503738"/>
          <p14:tracePt t="3506" x="5430838" y="4460875"/>
          <p14:tracePt t="3513" x="5489575" y="4427538"/>
          <p14:tracePt t="3522" x="5565775" y="4394200"/>
          <p14:tracePt t="3530" x="5641975" y="4351338"/>
          <p14:tracePt t="3538" x="5694363" y="4316413"/>
          <p14:tracePt t="3546" x="5761038" y="4275138"/>
          <p14:tracePt t="3554" x="5838825" y="4232275"/>
          <p14:tracePt t="3562" x="5915025" y="4181475"/>
          <p14:tracePt t="3571" x="5991225" y="4121150"/>
          <p14:tracePt t="3578" x="6067425" y="4070350"/>
          <p14:tracePt t="3587" x="6153150" y="4011613"/>
          <p14:tracePt t="3594" x="6229350" y="3951288"/>
          <p14:tracePt t="3603" x="6297613" y="3900488"/>
          <p14:tracePt t="3610" x="6338888" y="3883025"/>
          <p14:tracePt t="3620" x="6381750" y="3841750"/>
          <p14:tracePt t="3626" x="6432550" y="3806825"/>
          <p14:tracePt t="3637" x="6442075" y="3790950"/>
          <p14:tracePt t="3642" x="6492875" y="3748088"/>
          <p14:tracePt t="3650" x="6510338" y="3730625"/>
          <p14:tracePt t="3658" x="6535738" y="3705225"/>
          <p14:tracePt t="3666" x="6543675" y="3687763"/>
          <p14:tracePt t="3674" x="6561138" y="3662363"/>
          <p14:tracePt t="3682" x="6561138" y="3646488"/>
          <p14:tracePt t="3698" x="6569075" y="3636963"/>
          <p14:tracePt t="3706" x="6569075" y="3629025"/>
          <p14:tracePt t="3714" x="6569075" y="3619500"/>
          <p14:tracePt t="3746" x="6569075" y="3611563"/>
          <p14:tracePt t="8513" x="6569075" y="3594100"/>
          <p14:tracePt t="8522" x="6561138" y="3552825"/>
          <p14:tracePt t="8530" x="6551613" y="3492500"/>
          <p14:tracePt t="8537" x="6518275" y="3449638"/>
          <p14:tracePt t="8546" x="6450013" y="3408363"/>
          <p14:tracePt t="8554" x="6373813" y="3365500"/>
          <p14:tracePt t="8562" x="6338888" y="3365500"/>
          <p14:tracePt t="8570" x="6330950" y="3355975"/>
          <p14:tracePt t="8866" x="6330950" y="3340100"/>
          <p14:tracePt t="8986" x="6330950" y="3330575"/>
          <p14:tracePt t="9443" x="6330950" y="3322638"/>
          <p14:tracePt t="9459" x="6323013" y="3322638"/>
          <p14:tracePt t="9475" x="6313488" y="3322638"/>
          <p14:tracePt t="9490" x="6305550" y="3322638"/>
          <p14:tracePt t="9506" x="6297613" y="3322638"/>
          <p14:tracePt t="9522" x="6288088" y="3322638"/>
          <p14:tracePt t="14698" x="6262688" y="3322638"/>
          <p14:tracePt t="14859" x="6254750" y="3322638"/>
          <p14:tracePt t="14867" x="6246813" y="3322638"/>
          <p14:tracePt t="15842" x="6237288" y="3314700"/>
          <p14:tracePt t="15858" x="6237288" y="3305175"/>
          <p14:tracePt t="15867" x="6237288" y="3289300"/>
          <p14:tracePt t="15874" x="6229350" y="3271838"/>
          <p14:tracePt t="19698" x="6221413" y="3263900"/>
          <p14:tracePt t="21466" x="6211888" y="3238500"/>
          <p14:tracePt t="21474" x="6194425" y="3221038"/>
          <p14:tracePt t="21482" x="6178550" y="3178175"/>
          <p14:tracePt t="21490" x="6143625" y="3135313"/>
          <p14:tracePt t="21499" x="6110288" y="3067050"/>
          <p14:tracePt t="21506" x="6076950" y="3016250"/>
          <p14:tracePt t="21516" x="6034088" y="2957513"/>
          <p14:tracePt t="21522" x="5983288" y="2889250"/>
          <p14:tracePt t="21533" x="5932488" y="2838450"/>
          <p14:tracePt t="21538" x="5864225" y="2762250"/>
          <p14:tracePt t="21549" x="5813425" y="2693988"/>
          <p14:tracePt t="21553" x="5761038" y="2625725"/>
          <p14:tracePt t="21562" x="5702300" y="2566988"/>
          <p14:tracePt t="21570" x="5676900" y="2541588"/>
          <p14:tracePt t="21578" x="5641975" y="2489200"/>
          <p14:tracePt t="21586" x="5616575" y="2463800"/>
          <p14:tracePt t="21594" x="5557838" y="2397125"/>
          <p14:tracePt t="21602" x="5540375" y="2379663"/>
          <p14:tracePt t="21610" x="5524500" y="2354263"/>
          <p14:tracePt t="21618" x="5497513" y="2328863"/>
          <p14:tracePt t="21626" x="5481638" y="2311400"/>
          <p14:tracePt t="21634" x="5464175" y="2293938"/>
          <p14:tracePt t="21642" x="5438775" y="2278063"/>
          <p14:tracePt t="21650" x="5421313" y="2268538"/>
          <p14:tracePt t="21658" x="5362575" y="2252663"/>
          <p14:tracePt t="21666" x="5302250" y="2235200"/>
          <p14:tracePt t="21674" x="5226050" y="2200275"/>
          <p14:tracePt t="21683" x="5175250" y="2192338"/>
          <p14:tracePt t="21689" x="5116513" y="2184400"/>
          <p14:tracePt t="21699" x="5073650" y="2174875"/>
          <p14:tracePt t="21706" x="5022850" y="2141538"/>
          <p14:tracePt t="21716" x="4987925" y="2141538"/>
          <p14:tracePt t="21722" x="4972050" y="2133600"/>
          <p14:tracePt t="21732" x="4946650" y="2124075"/>
          <p14:tracePt t="21738" x="4929188" y="2124075"/>
          <p14:tracePt t="21750" x="4886325" y="2108200"/>
          <p14:tracePt t="21754" x="4852988" y="2098675"/>
          <p14:tracePt t="21762" x="4810125" y="2098675"/>
          <p14:tracePt t="21770" x="4767263" y="2090738"/>
          <p14:tracePt t="21778" x="4716463" y="2082800"/>
          <p14:tracePt t="21786" x="4683125" y="2082800"/>
          <p14:tracePt t="21794" x="4665663" y="2082800"/>
          <p14:tracePt t="21802" x="4630738" y="2065338"/>
          <p14:tracePt t="21810" x="4597400" y="2065338"/>
          <p14:tracePt t="21818" x="4572000" y="2065338"/>
          <p14:tracePt t="21825" x="4538663" y="2055813"/>
          <p14:tracePt t="21834" x="4478338" y="2047875"/>
          <p14:tracePt t="21841" x="4435475" y="2047875"/>
          <p14:tracePt t="21850" x="4402138" y="2039938"/>
          <p14:tracePt t="21858" x="4351338" y="2039938"/>
          <p14:tracePt t="21866" x="4300538" y="2022475"/>
          <p14:tracePt t="21874" x="4240213" y="2022475"/>
          <p14:tracePt t="21883" x="4171950" y="2005013"/>
          <p14:tracePt t="21890" x="4070350" y="1989138"/>
          <p14:tracePt t="21899" x="3951288" y="1989138"/>
          <p14:tracePt t="21906" x="3849688" y="1963738"/>
          <p14:tracePt t="21916" x="3763963" y="1963738"/>
          <p14:tracePt t="21922" x="3662363" y="1946275"/>
          <p14:tracePt t="21932" x="3578225" y="1946275"/>
          <p14:tracePt t="21938" x="3492500" y="1928813"/>
          <p14:tracePt t="21950" x="3416300" y="1911350"/>
          <p14:tracePt t="21954" x="3348038" y="1911350"/>
          <p14:tracePt t="21962" x="3263900" y="1911350"/>
          <p14:tracePt t="21970" x="3195638" y="1911350"/>
          <p14:tracePt t="21978" x="3119438" y="1911350"/>
          <p14:tracePt t="21986" x="3051175" y="1911350"/>
          <p14:tracePt t="21994" x="3008313" y="1911350"/>
          <p14:tracePt t="22002" x="2957513" y="1911350"/>
          <p14:tracePt t="22010" x="2940050" y="1911350"/>
          <p14:tracePt t="22018" x="2897188" y="1911350"/>
          <p14:tracePt t="22026" x="2855913" y="1911350"/>
          <p14:tracePt t="22034" x="2795588" y="1911350"/>
          <p14:tracePt t="22042" x="2752725" y="1911350"/>
          <p14:tracePt t="22050" x="2693988" y="1911350"/>
          <p14:tracePt t="22058" x="2633663" y="1911350"/>
          <p14:tracePt t="22067" x="2566988" y="1911350"/>
          <p14:tracePt t="22074" x="2506663" y="1911350"/>
          <p14:tracePt t="22083" x="2447925" y="1911350"/>
          <p14:tracePt t="22089" x="2405063" y="1911350"/>
          <p14:tracePt t="22100" x="2362200" y="1911350"/>
          <p14:tracePt t="22105" x="2319338" y="1911350"/>
          <p14:tracePt t="22116" x="2286000" y="1911350"/>
          <p14:tracePt t="22122" x="2268538" y="1911350"/>
          <p14:tracePt t="22132" x="2243138" y="1911350"/>
          <p14:tracePt t="22138" x="2200275" y="1911350"/>
          <p14:tracePt t="22149" x="2166938" y="1911350"/>
          <p14:tracePt t="22154" x="2124075" y="1911350"/>
          <p14:tracePt t="22162" x="2082800" y="1911350"/>
          <p14:tracePt t="22170" x="2022475" y="1911350"/>
          <p14:tracePt t="22178" x="1979613" y="1911350"/>
          <p14:tracePt t="22186" x="1946275" y="1911350"/>
          <p14:tracePt t="22194" x="1903413" y="1911350"/>
          <p14:tracePt t="22202" x="1870075" y="1911350"/>
          <p14:tracePt t="22210" x="1860550" y="1911350"/>
          <p14:tracePt t="22218" x="1827213" y="1911350"/>
          <p14:tracePt t="22226" x="1784350" y="1911350"/>
          <p14:tracePt t="22234" x="1741488" y="1911350"/>
          <p14:tracePt t="22242" x="1700213" y="1911350"/>
          <p14:tracePt t="22250" x="1639888" y="1911350"/>
          <p14:tracePt t="22258" x="1581150" y="1911350"/>
          <p14:tracePt t="22267" x="1546225" y="1903413"/>
          <p14:tracePt t="22273" x="1520825" y="1903413"/>
          <p14:tracePt t="22283" x="1487488" y="1895475"/>
          <p14:tracePt t="22289" x="1462088" y="1878013"/>
          <p14:tracePt t="22300" x="1436688" y="1860550"/>
          <p14:tracePt t="22306" x="1419225" y="1852613"/>
          <p14:tracePt t="22321" x="1411288" y="1852613"/>
          <p14:tracePt t="22333" x="1393825" y="1835150"/>
          <p14:tracePt t="22354" x="1385888" y="1827213"/>
          <p14:tracePt t="22369" x="1368425" y="1819275"/>
          <p14:tracePt t="22394" x="1360488" y="1801813"/>
          <p14:tracePt t="22401" x="1360488" y="1793875"/>
          <p14:tracePt t="22409" x="1360488" y="1766888"/>
          <p14:tracePt t="22418" x="1360488" y="1758950"/>
          <p14:tracePt t="22425" x="1360488" y="1733550"/>
          <p14:tracePt t="22433" x="1360488" y="1725613"/>
          <p14:tracePt t="22441" x="1360488" y="1716088"/>
          <p14:tracePt t="22450" x="1368425" y="1700213"/>
          <p14:tracePt t="22458" x="1376363" y="1690688"/>
          <p14:tracePt t="22466" x="1393825" y="1674813"/>
          <p14:tracePt t="22474" x="1411288" y="1649413"/>
          <p14:tracePt t="22483" x="1427163" y="1639888"/>
          <p14:tracePt t="22490" x="1470025" y="1631950"/>
          <p14:tracePt t="22500" x="1495425" y="1606550"/>
          <p14:tracePt t="22506" x="1530350" y="1597025"/>
          <p14:tracePt t="22516" x="1555750" y="1589088"/>
          <p14:tracePt t="22521" x="1571625" y="1571625"/>
          <p14:tracePt t="22532" x="1606550" y="1563688"/>
          <p14:tracePt t="22537" x="1631950" y="1563688"/>
          <p14:tracePt t="22549" x="1649413" y="1555750"/>
          <p14:tracePt t="22553" x="1682750" y="1555750"/>
          <p14:tracePt t="22562" x="1716088" y="1538288"/>
          <p14:tracePt t="22569" x="1758950" y="1538288"/>
          <p14:tracePt t="22577" x="1776413" y="1538288"/>
          <p14:tracePt t="22585" x="1809750" y="1538288"/>
          <p14:tracePt t="22593" x="1827213" y="1538288"/>
          <p14:tracePt t="22602" x="1835150" y="1538288"/>
          <p14:tracePt t="22610" x="1844675" y="1538288"/>
          <p14:tracePt t="22682" x="1870075" y="1538288"/>
          <p14:tracePt t="22690" x="1878013" y="1538288"/>
          <p14:tracePt t="22699" x="1885950" y="1538288"/>
          <p14:tracePt t="22706" x="1911350" y="1563688"/>
          <p14:tracePt t="22716" x="1920875" y="1571625"/>
          <p14:tracePt t="22722" x="1928813" y="1581150"/>
          <p14:tracePt t="22732" x="1946275" y="1597025"/>
          <p14:tracePt t="22738" x="1963738" y="1614488"/>
          <p14:tracePt t="22748" x="1963738" y="1639888"/>
          <p14:tracePt t="22754" x="1979613" y="1674813"/>
          <p14:tracePt t="22762" x="1989138" y="1708150"/>
          <p14:tracePt t="22770" x="1997075" y="1725613"/>
          <p14:tracePt t="22778" x="2005013" y="1741488"/>
          <p14:tracePt t="22786" x="2005013" y="1751013"/>
          <p14:tracePt t="22794" x="2014538" y="1766888"/>
          <p14:tracePt t="22818" x="2014538" y="1793875"/>
          <p14:tracePt t="22826" x="2014538" y="1801813"/>
          <p14:tracePt t="22842" x="2014538" y="1819275"/>
          <p14:tracePt t="22858" x="2014538" y="1835150"/>
          <p14:tracePt t="22866" x="2014538" y="1852613"/>
          <p14:tracePt t="22890" x="2014538" y="1860550"/>
          <p14:tracePt t="22900" x="2014538" y="1870075"/>
          <p14:tracePt t="22906" x="2014538" y="1878013"/>
          <p14:tracePt t="22916" x="2014538" y="1885950"/>
          <p14:tracePt t="22922" x="2014538" y="1895475"/>
          <p14:tracePt t="22932" x="2005013" y="1895475"/>
          <p14:tracePt t="22938" x="1997075" y="1903413"/>
          <p14:tracePt t="22949" x="1997075" y="1911350"/>
          <p14:tracePt t="22954" x="1989138" y="1920875"/>
          <p14:tracePt t="22978" x="1979613" y="1920875"/>
          <p14:tracePt t="23002" x="1954213" y="1928813"/>
          <p14:tracePt t="23018" x="1920875" y="1928813"/>
          <p14:tracePt t="23026" x="1911350" y="1928813"/>
          <p14:tracePt t="23034" x="1885950" y="1928813"/>
          <p14:tracePt t="23042" x="1860550" y="1928813"/>
          <p14:tracePt t="23051" x="1844675" y="1911350"/>
          <p14:tracePt t="23067" x="1809750" y="1911350"/>
          <p14:tracePt t="23083" x="1801813" y="1903413"/>
          <p14:tracePt t="23090" x="1766888" y="1885950"/>
          <p14:tracePt t="23099" x="1766888" y="1878013"/>
          <p14:tracePt t="23106" x="1758950" y="1878013"/>
          <p14:tracePt t="23115" x="1751013" y="1878013"/>
          <p14:tracePt t="23314" x="1741488" y="1860550"/>
          <p14:tracePt t="23322" x="1741488" y="1844675"/>
          <p14:tracePt t="23331" x="1741488" y="1827213"/>
          <p14:tracePt t="23338" x="1741488" y="1819275"/>
          <p14:tracePt t="23349" x="1733550" y="1809750"/>
          <p14:tracePt t="23365" x="1733550" y="1784350"/>
          <p14:tracePt t="23378" x="1733550" y="1776413"/>
          <p14:tracePt t="23386" x="1733550" y="1758950"/>
          <p14:tracePt t="23394" x="1733550" y="1751013"/>
          <p14:tracePt t="23402" x="1741488" y="1733550"/>
          <p14:tracePt t="23410" x="1741488" y="1725613"/>
          <p14:tracePt t="23418" x="1751013" y="1725613"/>
          <p14:tracePt t="23426" x="1751013" y="1708150"/>
          <p14:tracePt t="23442" x="1776413" y="1690688"/>
          <p14:tracePt t="23450" x="1793875" y="1674813"/>
          <p14:tracePt t="23458" x="1835150" y="1657350"/>
          <p14:tracePt t="23466" x="1870075" y="1639888"/>
          <p14:tracePt t="23474" x="1938338" y="1622425"/>
          <p14:tracePt t="23483" x="1963738" y="1614488"/>
          <p14:tracePt t="23490" x="2005013" y="1581150"/>
          <p14:tracePt t="23499" x="2039938" y="1581150"/>
          <p14:tracePt t="23506" x="2047875" y="1571625"/>
          <p14:tracePt t="23516" x="2055813" y="1571625"/>
          <p14:tracePt t="23522" x="2073275" y="1571625"/>
          <p14:tracePt t="23538" x="2090738" y="1555750"/>
          <p14:tracePt t="23549" x="2108200" y="1555750"/>
          <p14:tracePt t="23554" x="2124075" y="1555750"/>
          <p14:tracePt t="23566" x="2159000" y="1555750"/>
          <p14:tracePt t="23569" x="2192338" y="1555750"/>
          <p14:tracePt t="23578" x="2217738" y="1555750"/>
          <p14:tracePt t="23586" x="2243138" y="1555750"/>
          <p14:tracePt t="23594" x="2278063" y="1555750"/>
          <p14:tracePt t="23602" x="2293938" y="1555750"/>
          <p14:tracePt t="23610" x="2303463" y="1555750"/>
          <p14:tracePt t="23618" x="2311400" y="1563688"/>
          <p14:tracePt t="23634" x="2319338" y="1563688"/>
          <p14:tracePt t="23642" x="2328863" y="1563688"/>
          <p14:tracePt t="23650" x="2344738" y="1563688"/>
          <p14:tracePt t="23658" x="2354263" y="1571625"/>
          <p14:tracePt t="23666" x="2371725" y="1581150"/>
          <p14:tracePt t="23674" x="2413000" y="1597025"/>
          <p14:tracePt t="23683" x="2430463" y="1606550"/>
          <p14:tracePt t="23689" x="2473325" y="1622425"/>
          <p14:tracePt t="23699" x="2524125" y="1649413"/>
          <p14:tracePt t="23705" x="2549525" y="1657350"/>
          <p14:tracePt t="23716" x="2592388" y="1682750"/>
          <p14:tracePt t="23722" x="2617788" y="1690688"/>
          <p14:tracePt t="23732" x="2651125" y="1700213"/>
          <p14:tracePt t="23738" x="2686050" y="1716088"/>
          <p14:tracePt t="23748" x="2727325" y="1725613"/>
          <p14:tracePt t="23754" x="2795588" y="1741488"/>
          <p14:tracePt t="23765" x="2838450" y="1776413"/>
          <p14:tracePt t="23770" x="2889250" y="1793875"/>
          <p14:tracePt t="23778" x="2940050" y="1827213"/>
          <p14:tracePt t="23786" x="3016250" y="1844675"/>
          <p14:tracePt t="23794" x="3076575" y="1878013"/>
          <p14:tracePt t="23802" x="3127375" y="1895475"/>
          <p14:tracePt t="23809" x="3203575" y="1928813"/>
          <p14:tracePt t="23818" x="3246438" y="1946275"/>
          <p14:tracePt t="23825" x="3297238" y="1979613"/>
          <p14:tracePt t="23834" x="3348038" y="1989138"/>
          <p14:tracePt t="23841" x="3390900" y="2014538"/>
          <p14:tracePt t="23850" x="3416300" y="2022475"/>
          <p14:tracePt t="23858" x="3449638" y="2039938"/>
          <p14:tracePt t="23866" x="3502025" y="2073275"/>
          <p14:tracePt t="23874" x="3527425" y="2082800"/>
          <p14:tracePt t="23883" x="3568700" y="2116138"/>
          <p14:tracePt t="23890" x="3603625" y="2133600"/>
          <p14:tracePt t="23899" x="3671888" y="2174875"/>
          <p14:tracePt t="23906" x="3722688" y="2200275"/>
          <p14:tracePt t="23916" x="3756025" y="2217738"/>
          <p14:tracePt t="23922" x="3781425" y="2227263"/>
          <p14:tracePt t="23932" x="3798888" y="2243138"/>
          <p14:tracePt t="23938" x="3824288" y="2260600"/>
          <p14:tracePt t="23949" x="3832225" y="2268538"/>
          <p14:tracePt t="23953" x="3841750" y="2268538"/>
          <p14:tracePt t="23965" x="3849688" y="2286000"/>
          <p14:tracePt t="23970" x="3875088" y="2293938"/>
          <p14:tracePt t="23978" x="3883025" y="2303463"/>
          <p14:tracePt t="23986" x="3892550" y="2311400"/>
          <p14:tracePt t="23994" x="3908425" y="2328863"/>
          <p14:tracePt t="24001" x="3917950" y="2344738"/>
          <p14:tracePt t="24010" x="3943350" y="2371725"/>
          <p14:tracePt t="24018" x="3951288" y="2371725"/>
          <p14:tracePt t="24026" x="3960813" y="2397125"/>
          <p14:tracePt t="24034" x="3968750" y="2405063"/>
          <p14:tracePt t="24042" x="3976688" y="2413000"/>
          <p14:tracePt t="24050" x="3986213" y="2422525"/>
          <p14:tracePt t="24058" x="3986213" y="2430463"/>
          <p14:tracePt t="24066" x="4002088" y="2438400"/>
          <p14:tracePt t="24083" x="4019550" y="2455863"/>
          <p14:tracePt t="24090" x="4019550" y="2463800"/>
          <p14:tracePt t="24106" x="4027488" y="2473325"/>
          <p14:tracePt t="24115" x="4044950" y="2489200"/>
          <p14:tracePt t="24170" x="4044950" y="2498725"/>
          <p14:tracePt t="24178" x="4052888" y="2516188"/>
          <p14:tracePt t="24186" x="4070350" y="2532063"/>
          <p14:tracePt t="24194" x="4079875" y="2532063"/>
          <p14:tracePt t="24218" x="4079875" y="2549525"/>
          <p14:tracePt t="24234" x="4079875" y="2557463"/>
          <p14:tracePt t="24250" x="4087813" y="2557463"/>
          <p14:tracePt t="24450" x="4113213" y="2574925"/>
          <p14:tracePt t="24458" x="4121150" y="2600325"/>
          <p14:tracePt t="24467" x="4138613" y="2608263"/>
          <p14:tracePt t="24474" x="4146550" y="2625725"/>
          <p14:tracePt t="24483" x="4156075" y="2633663"/>
          <p14:tracePt t="24490" x="4171950" y="2660650"/>
          <p14:tracePt t="24499" x="4181475" y="2676525"/>
          <p14:tracePt t="24506" x="4189413" y="2701925"/>
          <p14:tracePt t="24515" x="4197350" y="2711450"/>
          <p14:tracePt t="24522" x="4214813" y="2736850"/>
          <p14:tracePt t="24532" x="4232275" y="2762250"/>
          <p14:tracePt t="24538" x="4232275" y="2787650"/>
          <p14:tracePt t="24548" x="4265613" y="2830513"/>
          <p14:tracePt t="24554" x="4283075" y="2863850"/>
          <p14:tracePt t="24565" x="4300538" y="2897188"/>
          <p14:tracePt t="24570" x="4308475" y="2922588"/>
          <p14:tracePt t="24578" x="4325938" y="2957513"/>
          <p14:tracePt t="24586" x="4325938" y="2982913"/>
          <p14:tracePt t="24593" x="4341813" y="3000375"/>
          <p14:tracePt t="24602" x="4341813" y="3016250"/>
          <p14:tracePt t="24610" x="4341813" y="3041650"/>
          <p14:tracePt t="24617" x="4351338" y="3059113"/>
          <p14:tracePt t="24625" x="4351338" y="3067050"/>
          <p14:tracePt t="24634" x="4359275" y="3094038"/>
          <p14:tracePt t="24642" x="4359275" y="3109913"/>
          <p14:tracePt t="24650" x="4376738" y="3127375"/>
          <p14:tracePt t="24658" x="4384675" y="3144838"/>
          <p14:tracePt t="24666" x="4384675" y="3170238"/>
          <p14:tracePt t="24674" x="4394200" y="3186113"/>
          <p14:tracePt t="24682" x="4402138" y="3203575"/>
          <p14:tracePt t="24690" x="4402138" y="3211513"/>
          <p14:tracePt t="24699" x="4410075" y="3228975"/>
          <p14:tracePt t="24706" x="4410075" y="3246438"/>
          <p14:tracePt t="24715" x="4419600" y="3254375"/>
          <p14:tracePt t="24732" x="4419600" y="3271838"/>
          <p14:tracePt t="24738" x="4419600" y="3279775"/>
          <p14:tracePt t="24762" x="4419600" y="3289300"/>
          <p14:tracePt t="25139" x="4419600" y="3305175"/>
          <p14:tracePt t="25148" x="4419600" y="3314700"/>
          <p14:tracePt t="25158" x="4419600" y="3322638"/>
          <p14:tracePt t="25165" x="4419600" y="3330575"/>
          <p14:tracePt t="25179" x="4419600" y="3340100"/>
          <p14:tracePt t="25194" x="4419600" y="3348038"/>
          <p14:tracePt t="25722" x="4427538" y="3348038"/>
          <p14:tracePt t="25738" x="4435475" y="3348038"/>
          <p14:tracePt t="25748" x="4452938" y="3355975"/>
          <p14:tracePt t="25762" x="4460875" y="3355975"/>
          <p14:tracePt t="25770" x="4470400" y="3355975"/>
          <p14:tracePt t="25778" x="4478338" y="3355975"/>
          <p14:tracePt t="25786" x="4486275" y="3355975"/>
          <p14:tracePt t="25794" x="4503738" y="3355975"/>
          <p14:tracePt t="25802" x="4521200" y="3355975"/>
          <p14:tracePt t="25818" x="4546600" y="3355975"/>
          <p14:tracePt t="25834" x="4554538" y="3355975"/>
          <p14:tracePt t="25842" x="4572000" y="3355975"/>
          <p14:tracePt t="26002" x="4572000" y="3340100"/>
          <p14:tracePt t="26018" x="4572000" y="3314700"/>
          <p14:tracePt t="26034" x="4572000" y="3305175"/>
          <p14:tracePt t="26042" x="4572000" y="3289300"/>
          <p14:tracePt t="26058" x="4572000" y="3271838"/>
          <p14:tracePt t="26066" x="4572000" y="3263900"/>
          <p14:tracePt t="26082" x="4572000" y="3254375"/>
          <p14:tracePt t="26098" x="4564063" y="3246438"/>
          <p14:tracePt t="26227" x="4554538" y="3238500"/>
          <p14:tracePt t="26266" x="4554538" y="3228975"/>
          <p14:tracePt t="26274" x="4554538" y="3211513"/>
          <p14:tracePt t="26282" x="4554538" y="3195638"/>
          <p14:tracePt t="26290" x="4554538" y="3186113"/>
          <p14:tracePt t="26299" x="4554538" y="3178175"/>
          <p14:tracePt t="26306" x="4554538" y="3170238"/>
          <p14:tracePt t="26315" x="4554538" y="3160713"/>
          <p14:tracePt t="26322" x="4564063" y="3144838"/>
          <p14:tracePt t="26332" x="4579938" y="3135313"/>
          <p14:tracePt t="26338" x="4589463" y="3127375"/>
          <p14:tracePt t="26348" x="4597400" y="3109913"/>
          <p14:tracePt t="26354" x="4614863" y="3094038"/>
          <p14:tracePt t="26369" x="4622800" y="3094038"/>
          <p14:tracePt t="26409" x="4622800" y="3084513"/>
          <p14:tracePt t="26506" x="4640263" y="3084513"/>
          <p14:tracePt t="26521" x="4648200" y="3084513"/>
          <p14:tracePt t="26546" x="4657725" y="3084513"/>
          <p14:tracePt t="26554" x="4673600" y="3084513"/>
          <p14:tracePt t="26570" x="4683125" y="3084513"/>
          <p14:tracePt t="26578" x="4699000" y="3084513"/>
          <p14:tracePt t="26586" x="4708525" y="3094038"/>
          <p14:tracePt t="26594" x="4716463" y="3094038"/>
          <p14:tracePt t="26602" x="4724400" y="3094038"/>
          <p14:tracePt t="26610" x="4741863" y="3094038"/>
          <p14:tracePt t="26618" x="4759325" y="3101975"/>
          <p14:tracePt t="26626" x="4775200" y="3109913"/>
          <p14:tracePt t="26634" x="4784725" y="3119438"/>
          <p14:tracePt t="26642" x="4810125" y="3135313"/>
          <p14:tracePt t="26650" x="4835525" y="3152775"/>
          <p14:tracePt t="26658" x="4843463" y="3160713"/>
          <p14:tracePt t="26666" x="4852988" y="3160713"/>
          <p14:tracePt t="26673" x="4868863" y="3170238"/>
          <p14:tracePt t="26682" x="4903788" y="3195638"/>
          <p14:tracePt t="26690" x="4919663" y="3211513"/>
          <p14:tracePt t="26698" x="4946650" y="3228975"/>
          <p14:tracePt t="26706" x="4954588" y="3246438"/>
          <p14:tracePt t="26715" x="4972050" y="3263900"/>
          <p14:tracePt t="26722" x="4987925" y="3279775"/>
          <p14:tracePt t="26731" x="4997450" y="3297238"/>
          <p14:tracePt t="26738" x="5013325" y="3322638"/>
          <p14:tracePt t="26748" x="5022850" y="3348038"/>
          <p14:tracePt t="26753" x="5022850" y="3365500"/>
          <p14:tracePt t="26765" x="5030788" y="3390900"/>
          <p14:tracePt t="26770" x="5030788" y="3416300"/>
          <p14:tracePt t="26782" x="5030788" y="3433763"/>
          <p14:tracePt t="26785" x="5038725" y="3467100"/>
          <p14:tracePt t="26794" x="5038725" y="3502025"/>
          <p14:tracePt t="26802" x="5038725" y="3517900"/>
          <p14:tracePt t="26810" x="5038725" y="3535363"/>
          <p14:tracePt t="26818" x="5038725" y="3543300"/>
          <p14:tracePt t="26826" x="5038725" y="3560763"/>
          <p14:tracePt t="26834" x="5038725" y="3568700"/>
          <p14:tracePt t="26842" x="5038725" y="3586163"/>
          <p14:tracePt t="26849" x="5022850" y="3611563"/>
          <p14:tracePt t="26858" x="5005388" y="3646488"/>
          <p14:tracePt t="26866" x="4997450" y="3662363"/>
          <p14:tracePt t="26873" x="4972050" y="3697288"/>
          <p14:tracePt t="26882" x="4962525" y="3722688"/>
          <p14:tracePt t="26890" x="4946650" y="3748088"/>
          <p14:tracePt t="26898" x="4919663" y="3781425"/>
          <p14:tracePt t="26906" x="4894263" y="3816350"/>
          <p14:tracePt t="26915" x="4894263" y="3824288"/>
          <p14:tracePt t="26922" x="4878388" y="3849688"/>
          <p14:tracePt t="26931" x="4860925" y="3867150"/>
          <p14:tracePt t="26938" x="4835525" y="3892550"/>
          <p14:tracePt t="26948" x="4835525" y="3900488"/>
          <p14:tracePt t="26954" x="4810125" y="3917950"/>
          <p14:tracePt t="26964" x="4792663" y="3935413"/>
          <p14:tracePt t="26970" x="4792663" y="3943350"/>
          <p14:tracePt t="26981" x="4775200" y="3943350"/>
          <p14:tracePt t="26986" x="4749800" y="3960813"/>
          <p14:tracePt t="26994" x="4741863" y="3968750"/>
          <p14:tracePt t="27002" x="4733925" y="3968750"/>
          <p14:tracePt t="27010" x="4708525" y="3968750"/>
          <p14:tracePt t="27018" x="4708525" y="3976688"/>
          <p14:tracePt t="27026" x="4673600" y="3986213"/>
          <p14:tracePt t="27034" x="4648200" y="3986213"/>
          <p14:tracePt t="27042" x="4597400" y="4002088"/>
          <p14:tracePt t="27050" x="4546600" y="4002088"/>
          <p14:tracePt t="27058" x="4495800" y="4011613"/>
          <p14:tracePt t="27066" x="4435475" y="4011613"/>
          <p14:tracePt t="27074" x="4384675" y="4011613"/>
          <p14:tracePt t="27082" x="4308475" y="4011613"/>
          <p14:tracePt t="27089" x="4249738" y="4011613"/>
          <p14:tracePt t="27099" x="4189413" y="4011613"/>
          <p14:tracePt t="27105" x="4121150" y="3986213"/>
          <p14:tracePt t="27115" x="4027488" y="3951288"/>
          <p14:tracePt t="27122" x="3986213" y="3943350"/>
          <p14:tracePt t="27131" x="3925888" y="3925888"/>
          <p14:tracePt t="27138" x="3849688" y="3900488"/>
          <p14:tracePt t="27148" x="3816350" y="3883025"/>
          <p14:tracePt t="27154" x="3748088" y="3857625"/>
          <p14:tracePt t="27164" x="3730625" y="3849688"/>
          <p14:tracePt t="27170" x="3697288" y="3832225"/>
          <p14:tracePt t="27181" x="3671888" y="3816350"/>
          <p14:tracePt t="27186" x="3654425" y="3798888"/>
          <p14:tracePt t="27194" x="3629025" y="3773488"/>
          <p14:tracePt t="27202" x="3619500" y="3763963"/>
          <p14:tracePt t="27218" x="3603625" y="3748088"/>
          <p14:tracePt t="27225" x="3586163" y="3705225"/>
          <p14:tracePt t="27234" x="3586163" y="3662363"/>
          <p14:tracePt t="27241" x="3586163" y="3586163"/>
          <p14:tracePt t="27249" x="3586163" y="3502025"/>
          <p14:tracePt t="27258" x="3586163" y="3416300"/>
          <p14:tracePt t="27266" x="3586163" y="3330575"/>
          <p14:tracePt t="27274" x="3611563" y="3246438"/>
          <p14:tracePt t="27282" x="3646488" y="3152775"/>
          <p14:tracePt t="27290" x="3687763" y="3067050"/>
          <p14:tracePt t="27298" x="3713163" y="3000375"/>
          <p14:tracePt t="27306" x="3756025" y="2940050"/>
          <p14:tracePt t="27315" x="3824288" y="2863850"/>
          <p14:tracePt t="27322" x="3857625" y="2813050"/>
          <p14:tracePt t="27331" x="3900488" y="2770188"/>
          <p14:tracePt t="27338" x="3960813" y="2727325"/>
          <p14:tracePt t="27348" x="4011613" y="2711450"/>
          <p14:tracePt t="27354" x="4070350" y="2676525"/>
          <p14:tracePt t="27365" x="4146550" y="2668588"/>
          <p14:tracePt t="27370" x="4206875" y="2660650"/>
          <p14:tracePt t="27381" x="4265613" y="2660650"/>
          <p14:tracePt t="27386" x="4308475" y="2660650"/>
          <p14:tracePt t="27394" x="4351338" y="2660650"/>
          <p14:tracePt t="27402" x="4384675" y="2660650"/>
          <p14:tracePt t="27410" x="4445000" y="2701925"/>
          <p14:tracePt t="27418" x="4486275" y="2736850"/>
          <p14:tracePt t="27426" x="4538663" y="2787650"/>
          <p14:tracePt t="27434" x="4589463" y="2838450"/>
          <p14:tracePt t="27442" x="4630738" y="2889250"/>
          <p14:tracePt t="27450" x="4673600" y="2940050"/>
          <p14:tracePt t="27458" x="4716463" y="3008313"/>
          <p14:tracePt t="27466" x="4759325" y="3067050"/>
          <p14:tracePt t="27474" x="4775200" y="3094038"/>
          <p14:tracePt t="27482" x="4802188" y="3127375"/>
          <p14:tracePt t="27489" x="4818063" y="3170238"/>
          <p14:tracePt t="27499" x="4835525" y="3186113"/>
          <p14:tracePt t="27505" x="4843463" y="3203575"/>
          <p14:tracePt t="27515" x="4843463" y="3211513"/>
          <p14:tracePt t="27531" x="4843463" y="3221038"/>
          <p14:tracePt t="28723" x="4852988" y="3238500"/>
          <p14:tracePt t="28734" x="4886325" y="3254375"/>
          <p14:tracePt t="28741" x="4937125" y="3271838"/>
          <p14:tracePt t="28748" x="5013325" y="3297238"/>
          <p14:tracePt t="28754" x="5073650" y="3305175"/>
          <p14:tracePt t="28765" x="5141913" y="3305175"/>
          <p14:tracePt t="28770" x="5208588" y="3305175"/>
          <p14:tracePt t="28781" x="5286375" y="3305175"/>
          <p14:tracePt t="28786" x="5345113" y="3305175"/>
          <p14:tracePt t="28797" x="5387975" y="3305175"/>
          <p14:tracePt t="28802" x="5430838" y="3305175"/>
          <p14:tracePt t="28810" x="5456238" y="3305175"/>
          <p14:tracePt t="31474" x="5446713" y="3305175"/>
          <p14:tracePt t="31482" x="5438775" y="3289300"/>
          <p14:tracePt t="31490" x="5438775" y="3228975"/>
          <p14:tracePt t="31499" x="5421313" y="3186113"/>
          <p14:tracePt t="31506" x="5405438" y="3160713"/>
          <p14:tracePt t="31514" x="5405438" y="3144838"/>
          <p14:tracePt t="31618" x="5395913" y="3135313"/>
          <p14:tracePt t="31642" x="5387975" y="3135313"/>
          <p14:tracePt t="31746" x="5353050" y="3135313"/>
          <p14:tracePt t="31753" x="5337175" y="3152775"/>
          <p14:tracePt t="31764" x="5286375" y="3195638"/>
          <p14:tracePt t="31769" x="5260975" y="3203575"/>
          <p14:tracePt t="31780" x="5251450" y="3211513"/>
          <p14:tracePt t="31786" x="5226050" y="3221038"/>
          <p14:tracePt t="31797" x="5218113" y="3228975"/>
          <p14:tracePt t="31802" x="5218113" y="3238500"/>
          <p14:tracePt t="31817" x="5208588" y="3246438"/>
          <p14:tracePt t="31825" x="5200650" y="3254375"/>
          <p14:tracePt t="31834" x="5192713" y="3263900"/>
          <p14:tracePt t="31850" x="5192713" y="3271838"/>
          <p14:tracePt t="31858" x="5192713" y="3279775"/>
          <p14:tracePt t="31866" x="5192713" y="3289300"/>
          <p14:tracePt t="31874" x="5183188" y="3305175"/>
          <p14:tracePt t="31882" x="5183188" y="3314700"/>
          <p14:tracePt t="31898" x="5183188" y="3322638"/>
          <p14:tracePt t="31906" x="5175250" y="3340100"/>
          <p14:tracePt t="31930" x="5175250" y="3348038"/>
          <p14:tracePt t="32219" x="5175250" y="3355975"/>
          <p14:tracePt t="32250" x="5183188" y="3355975"/>
          <p14:tracePt t="32274" x="5200650" y="3355975"/>
          <p14:tracePt t="32618" x="5200650" y="3348038"/>
          <p14:tracePt t="33050" x="5200650" y="3355975"/>
          <p14:tracePt t="33090" x="5200650" y="3365500"/>
          <p14:tracePt t="33482" x="5200650" y="3373438"/>
          <p14:tracePt t="33490" x="5192713" y="3390900"/>
          <p14:tracePt t="33506" x="5175250" y="3398838"/>
          <p14:tracePt t="33515" x="5157788" y="3408363"/>
          <p14:tracePt t="33522" x="5157788" y="3416300"/>
          <p14:tracePt t="33530" x="5149850" y="3416300"/>
          <p14:tracePt t="33538" x="5141913" y="3424238"/>
          <p14:tracePt t="33602" x="5132388" y="3424238"/>
          <p14:tracePt t="33610" x="5124450" y="3433763"/>
          <p14:tracePt t="33683" x="5124450" y="3441700"/>
          <p14:tracePt t="33722" x="5124450" y="3449638"/>
          <p14:tracePt t="33730" x="5124450" y="3467100"/>
          <p14:tracePt t="33747" x="5124450" y="3475038"/>
          <p14:tracePt t="34307" x="5116513" y="3484563"/>
          <p14:tracePt t="34338" x="5099050" y="3484563"/>
          <p14:tracePt t="36378" x="5081588" y="3475038"/>
          <p14:tracePt t="36395" x="5073650" y="3467100"/>
          <p14:tracePt t="36412" x="5064125" y="3467100"/>
          <p14:tracePt t="36418" x="5056188" y="3459163"/>
          <p14:tracePt t="36434" x="5048250" y="3459163"/>
          <p14:tracePt t="36443" x="5038725" y="3441700"/>
          <p14:tracePt t="36450" x="5030788" y="3433763"/>
          <p14:tracePt t="36458" x="5022850" y="3424238"/>
          <p14:tracePt t="36465" x="5013325" y="3416300"/>
          <p14:tracePt t="36473" x="5005388" y="3408363"/>
          <p14:tracePt t="36482" x="4997450" y="3408363"/>
          <p14:tracePt t="36490" x="4979988" y="3398838"/>
          <p14:tracePt t="36498" x="4962525" y="3390900"/>
          <p14:tracePt t="36506" x="4954588" y="3382963"/>
          <p14:tracePt t="36522" x="4937125" y="3373438"/>
          <p14:tracePt t="36530" x="4929188" y="3373438"/>
          <p14:tracePt t="44067" x="4919663" y="3365500"/>
          <p14:tracePt t="44093" x="4903788" y="3348038"/>
          <p14:tracePt t="44162" x="4894263" y="3340100"/>
          <p14:tracePt t="44178" x="4894263" y="3322638"/>
          <p14:tracePt t="44195" x="4894263" y="3314700"/>
          <p14:tracePt t="44202" x="4886325" y="3305175"/>
          <p14:tracePt t="44211" x="4886325" y="3297238"/>
          <p14:tracePt t="44227" x="4886325" y="3289300"/>
          <p14:tracePt t="44234" x="4886325" y="3279775"/>
          <p14:tracePt t="44244" x="4886325" y="3271838"/>
          <p14:tracePt t="44250" x="4886325" y="3263900"/>
          <p14:tracePt t="44260" x="4878388" y="3254375"/>
          <p14:tracePt t="44266" x="4868863" y="3246438"/>
          <p14:tracePt t="46050" x="4868863" y="3254375"/>
          <p14:tracePt t="46059" x="4868863" y="3279775"/>
          <p14:tracePt t="46066" x="4868863" y="3289300"/>
          <p14:tracePt t="46077" x="4868863" y="3314700"/>
          <p14:tracePt t="46081" x="4868863" y="3322638"/>
          <p14:tracePt t="46093" x="4868863" y="3330575"/>
          <p14:tracePt t="46098" x="4868863" y="3355975"/>
          <p14:tracePt t="46106" x="4868863" y="3365500"/>
          <p14:tracePt t="46114" x="4868863" y="3382963"/>
          <p14:tracePt t="46122" x="4868863" y="3408363"/>
          <p14:tracePt t="46129" x="4868863" y="3424238"/>
          <p14:tracePt t="46137" x="4860925" y="3449638"/>
          <p14:tracePt t="46145" x="4852988" y="3475038"/>
          <p14:tracePt t="46153" x="4843463" y="3502025"/>
          <p14:tracePt t="46162" x="4843463" y="3509963"/>
          <p14:tracePt t="46170" x="4818063" y="3543300"/>
          <p14:tracePt t="46178" x="4818063" y="3552825"/>
          <p14:tracePt t="46186" x="4792663" y="3568700"/>
          <p14:tracePt t="46194" x="4775200" y="3586163"/>
          <p14:tracePt t="46202" x="4767263" y="3594100"/>
          <p14:tracePt t="46211" x="4741863" y="3603625"/>
          <p14:tracePt t="46218" x="4716463" y="3629025"/>
          <p14:tracePt t="46227" x="4683125" y="3646488"/>
          <p14:tracePt t="46234" x="4630738" y="3687763"/>
          <p14:tracePt t="46243" x="4579938" y="3713163"/>
          <p14:tracePt t="46250" x="4521200" y="3738563"/>
          <p14:tracePt t="46260" x="4452938" y="3773488"/>
          <p14:tracePt t="46265" x="4410075" y="3781425"/>
          <p14:tracePt t="46276" x="4368800" y="3790950"/>
          <p14:tracePt t="46281" x="4316413" y="3798888"/>
          <p14:tracePt t="46294" x="4283075" y="3816350"/>
          <p14:tracePt t="46298" x="4265613" y="3824288"/>
          <p14:tracePt t="46306" x="4249738" y="3824288"/>
          <p14:tracePt t="46314" x="4232275" y="3832225"/>
          <p14:tracePt t="46322" x="4206875" y="3832225"/>
          <p14:tracePt t="46330" x="4197350" y="3832225"/>
          <p14:tracePt t="46338" x="4181475" y="3832225"/>
          <p14:tracePt t="46345" x="4164013" y="3832225"/>
          <p14:tracePt t="46354" x="4146550" y="3832225"/>
          <p14:tracePt t="46362" x="4121150" y="3832225"/>
          <p14:tracePt t="46370" x="4087813" y="3832225"/>
          <p14:tracePt t="46378" x="4070350" y="3832225"/>
          <p14:tracePt t="46386" x="4044950" y="3832225"/>
          <p14:tracePt t="46394" x="4011613" y="3832225"/>
          <p14:tracePt t="46402" x="3976688" y="3816350"/>
          <p14:tracePt t="46411" x="3960813" y="3806825"/>
          <p14:tracePt t="46417" x="3943350" y="3798888"/>
          <p14:tracePt t="46427" x="3925888" y="3781425"/>
          <p14:tracePt t="46434" x="3900488" y="3763963"/>
          <p14:tracePt t="46443" x="3883025" y="3738563"/>
          <p14:tracePt t="46450" x="3867150" y="3722688"/>
          <p14:tracePt t="46460" x="3857625" y="3713163"/>
          <p14:tracePt t="46466" x="3841750" y="3697288"/>
          <p14:tracePt t="46476" x="3841750" y="3687763"/>
          <p14:tracePt t="46482" x="3816350" y="3662363"/>
          <p14:tracePt t="46498" x="3806825" y="3636963"/>
          <p14:tracePt t="46506" x="3798888" y="3629025"/>
          <p14:tracePt t="46514" x="3798888" y="3619500"/>
          <p14:tracePt t="46521" x="3790950" y="3611563"/>
          <p14:tracePt t="46529" x="3781425" y="3603625"/>
          <p14:tracePt t="46545" x="3781425" y="3594100"/>
          <p14:tracePt t="46562" x="3781425" y="3586163"/>
          <p14:tracePt t="46570" x="3781425" y="3568700"/>
          <p14:tracePt t="46586" x="3781425" y="3552825"/>
          <p14:tracePt t="46594" x="3781425" y="3535363"/>
          <p14:tracePt t="46602" x="3781425" y="3517900"/>
          <p14:tracePt t="46610" x="3781425" y="3502025"/>
          <p14:tracePt t="46617" x="3781425" y="3492500"/>
          <p14:tracePt t="46626" x="3790950" y="3459163"/>
          <p14:tracePt t="46634" x="3798888" y="3449638"/>
          <p14:tracePt t="46643" x="3806825" y="3433763"/>
          <p14:tracePt t="46650" x="3832225" y="3424238"/>
          <p14:tracePt t="46660" x="3867150" y="3408363"/>
          <p14:tracePt t="46665" x="3900488" y="3390900"/>
          <p14:tracePt t="46676" x="3917950" y="3373438"/>
          <p14:tracePt t="46682" x="3951288" y="3365500"/>
          <p14:tracePt t="46693" x="3976688" y="3355975"/>
          <p14:tracePt t="46698" x="4002088" y="3340100"/>
          <p14:tracePt t="46714" x="4019550" y="3330575"/>
          <p14:tracePt t="46722" x="4027488" y="3330575"/>
          <p14:tracePt t="46738" x="4037013" y="3330575"/>
          <p14:tracePt t="46762" x="4044950" y="3330575"/>
          <p14:tracePt t="46770" x="4052888" y="3330575"/>
          <p14:tracePt t="46778" x="4062413" y="3330575"/>
          <p14:tracePt t="46785" x="4062413" y="3340100"/>
          <p14:tracePt t="46794" x="4070350" y="3365500"/>
          <p14:tracePt t="46801" x="4070350" y="3398838"/>
          <p14:tracePt t="46810" x="4087813" y="3433763"/>
          <p14:tracePt t="46818" x="4087813" y="3459163"/>
          <p14:tracePt t="46827" x="4087813" y="3492500"/>
          <p14:tracePt t="46834" x="4087813" y="3527425"/>
          <p14:tracePt t="46843" x="4087813" y="3535363"/>
          <p14:tracePt t="46850" x="4079875" y="3586163"/>
          <p14:tracePt t="46860" x="4052888" y="3594100"/>
          <p14:tracePt t="46866" x="4011613" y="3619500"/>
          <p14:tracePt t="46877" x="3994150" y="3629025"/>
          <p14:tracePt t="46882" x="3951288" y="3636963"/>
          <p14:tracePt t="46893" x="3917950" y="3654425"/>
          <p14:tracePt t="46898" x="3875088" y="3662363"/>
          <p14:tracePt t="46910" x="3824288" y="3671888"/>
          <p14:tracePt t="46914" x="3781425" y="3671888"/>
          <p14:tracePt t="46921" x="3738563" y="3671888"/>
          <p14:tracePt t="46930" x="3679825" y="3671888"/>
          <p14:tracePt t="46937" x="3611563" y="3671888"/>
          <p14:tracePt t="46946" x="3578225" y="3671888"/>
          <p14:tracePt t="46954" x="3535363" y="3671888"/>
          <p14:tracePt t="46962" x="3502025" y="3671888"/>
          <p14:tracePt t="46970" x="3475038" y="3671888"/>
          <p14:tracePt t="46978" x="3467100" y="3671888"/>
          <p14:tracePt t="46986" x="3449638" y="3671888"/>
          <p14:tracePt t="47002" x="3433763" y="3671888"/>
          <p14:tracePt t="47010" x="3424238" y="3662363"/>
          <p14:tracePt t="47018" x="3416300" y="3654425"/>
          <p14:tracePt t="47027" x="3416300" y="3646488"/>
          <p14:tracePt t="47034" x="3408363" y="3636963"/>
          <p14:tracePt t="47043" x="3398838" y="3603625"/>
          <p14:tracePt t="47050" x="3390900" y="3586163"/>
          <p14:tracePt t="47061" x="3373438" y="3552825"/>
          <p14:tracePt t="47065" x="3365500" y="3517900"/>
          <p14:tracePt t="47077" x="3355975" y="3509963"/>
          <p14:tracePt t="47081" x="3355975" y="3467100"/>
          <p14:tracePt t="47093" x="3355975" y="3441700"/>
          <p14:tracePt t="47098" x="3355975" y="3408363"/>
          <p14:tracePt t="47106" x="3355975" y="3390900"/>
          <p14:tracePt t="47114" x="3355975" y="3355975"/>
          <p14:tracePt t="47122" x="3355975" y="3314700"/>
          <p14:tracePt t="47130" x="3373438" y="3297238"/>
          <p14:tracePt t="47138" x="3408363" y="3271838"/>
          <p14:tracePt t="47146" x="3424238" y="3254375"/>
          <p14:tracePt t="47154" x="3449638" y="3246438"/>
          <p14:tracePt t="47162" x="3475038" y="3228975"/>
          <p14:tracePt t="47170" x="3492500" y="3221038"/>
          <p14:tracePt t="47178" x="3527425" y="3211513"/>
          <p14:tracePt t="47186" x="3543300" y="3211513"/>
          <p14:tracePt t="47194" x="3568700" y="3203575"/>
          <p14:tracePt t="47201" x="3594100" y="3203575"/>
          <p14:tracePt t="47210" x="3611563" y="3203575"/>
          <p14:tracePt t="47218" x="3646488" y="3203575"/>
          <p14:tracePt t="47227" x="3654425" y="3203575"/>
          <p14:tracePt t="47234" x="3679825" y="3203575"/>
          <p14:tracePt t="47243" x="3697288" y="3203575"/>
          <p14:tracePt t="47250" x="3713163" y="3228975"/>
          <p14:tracePt t="47260" x="3730625" y="3246438"/>
          <p14:tracePt t="47266" x="3738563" y="3271838"/>
          <p14:tracePt t="47276" x="3756025" y="3289300"/>
          <p14:tracePt t="47282" x="3763963" y="3305175"/>
          <p14:tracePt t="47293" x="3763963" y="3348038"/>
          <p14:tracePt t="47297" x="3773488" y="3373438"/>
          <p14:tracePt t="47310" x="3773488" y="3382963"/>
          <p14:tracePt t="47314" x="3773488" y="3416300"/>
          <p14:tracePt t="47322" x="3773488" y="3433763"/>
          <p14:tracePt t="47329" x="3773488" y="3441700"/>
          <p14:tracePt t="47338" x="3773488" y="3459163"/>
          <p14:tracePt t="47345" x="3773488" y="3484563"/>
          <p14:tracePt t="47362" x="3773488" y="3492500"/>
          <p14:tracePt t="47370" x="3773488" y="3502025"/>
          <p14:tracePt t="47570" x="3773488" y="3509963"/>
          <p14:tracePt t="47577" x="3763963" y="3509963"/>
          <p14:tracePt t="47585" x="3763963" y="3502025"/>
          <p14:tracePt t="47594" x="3763963" y="3484563"/>
          <p14:tracePt t="47602" x="3763963" y="3449638"/>
          <p14:tracePt t="47610" x="3763963" y="3416300"/>
          <p14:tracePt t="47618" x="3763963" y="3373438"/>
          <p14:tracePt t="47627" x="3763963" y="3348038"/>
          <p14:tracePt t="47634" x="3763963" y="3322638"/>
          <p14:tracePt t="47643" x="3763963" y="3289300"/>
          <p14:tracePt t="47650" x="3763963" y="3263900"/>
          <p14:tracePt t="47660" x="3781425" y="3246438"/>
          <p14:tracePt t="47666" x="3790950" y="3221038"/>
          <p14:tracePt t="47676" x="3806825" y="3186113"/>
          <p14:tracePt t="47682" x="3824288" y="3170238"/>
          <p14:tracePt t="47693" x="3841750" y="3160713"/>
          <p14:tracePt t="47698" x="3857625" y="3152775"/>
          <p14:tracePt t="47709" x="3883025" y="3152775"/>
          <p14:tracePt t="47713" x="3908425" y="3152775"/>
          <p14:tracePt t="47722" x="3925888" y="3152775"/>
          <p14:tracePt t="47730" x="3951288" y="3152775"/>
          <p14:tracePt t="47738" x="3968750" y="3152775"/>
          <p14:tracePt t="47746" x="3994150" y="3160713"/>
          <p14:tracePt t="47754" x="4011613" y="3186113"/>
          <p14:tracePt t="47762" x="4019550" y="3228975"/>
          <p14:tracePt t="47770" x="4037013" y="3263900"/>
          <p14:tracePt t="47778" x="4037013" y="3297238"/>
          <p14:tracePt t="47786" x="4037013" y="3330575"/>
          <p14:tracePt t="47794" x="4037013" y="3373438"/>
          <p14:tracePt t="47802" x="4037013" y="3382963"/>
          <p14:tracePt t="47810" x="4037013" y="3408363"/>
          <p14:tracePt t="47818" x="4019550" y="3433763"/>
          <p14:tracePt t="47827" x="3976688" y="3459163"/>
          <p14:tracePt t="47834" x="3960813" y="3467100"/>
          <p14:tracePt t="47843" x="3943350" y="3475038"/>
          <p14:tracePt t="47849" x="3925888" y="3475038"/>
          <p14:tracePt t="47898" x="3917950" y="3475038"/>
          <p14:tracePt t="47906" x="3908425" y="3475038"/>
          <p14:tracePt t="47914" x="3900488" y="3475038"/>
          <p14:tracePt t="47922" x="3883025" y="3459163"/>
          <p14:tracePt t="47930" x="3883025" y="3424238"/>
          <p14:tracePt t="47938" x="3883025" y="3382963"/>
          <p14:tracePt t="47946" x="3883025" y="3330575"/>
          <p14:tracePt t="47954" x="3883025" y="3297238"/>
          <p14:tracePt t="47962" x="3883025" y="3238500"/>
          <p14:tracePt t="47969" x="3883025" y="3195638"/>
          <p14:tracePt t="47978" x="3900488" y="3170238"/>
          <p14:tracePt t="47985" x="3917950" y="3135313"/>
          <p14:tracePt t="47994" x="3951288" y="3101975"/>
          <p14:tracePt t="48002" x="3994150" y="3067050"/>
          <p14:tracePt t="48010" x="4027488" y="3051175"/>
          <p14:tracePt t="48018" x="4079875" y="3033713"/>
          <p14:tracePt t="48027" x="4113213" y="3016250"/>
          <p14:tracePt t="48034" x="4138613" y="3016250"/>
          <p14:tracePt t="48043" x="4156075" y="3016250"/>
          <p14:tracePt t="48050" x="4181475" y="3016250"/>
          <p14:tracePt t="48066" x="4197350" y="3016250"/>
          <p14:tracePt t="48082" x="4206875" y="3016250"/>
          <p14:tracePt t="48093" x="4224338" y="3033713"/>
          <p14:tracePt t="48098" x="4232275" y="3067050"/>
          <p14:tracePt t="48110" x="4240213" y="3101975"/>
          <p14:tracePt t="48113" x="4240213" y="3127375"/>
          <p14:tracePt t="48122" x="4265613" y="3178175"/>
          <p14:tracePt t="48129" x="4265613" y="3195638"/>
          <p14:tracePt t="48138" x="4275138" y="3228975"/>
          <p14:tracePt t="48146" x="4275138" y="3263900"/>
          <p14:tracePt t="48154" x="4283075" y="3297238"/>
          <p14:tracePt t="48162" x="4300538" y="3322638"/>
          <p14:tracePt t="48178" x="4300538" y="3340100"/>
          <p14:tracePt t="48186" x="4300538" y="3348038"/>
          <p14:tracePt t="48194" x="4300538" y="3355975"/>
          <p14:tracePt t="48202" x="4300538" y="3365500"/>
          <p14:tracePt t="48218" x="4300538" y="3373438"/>
          <p14:tracePt t="48290" x="4300538" y="3382963"/>
          <p14:tracePt t="48322" x="4308475" y="3390900"/>
          <p14:tracePt t="48330" x="4308475" y="3398838"/>
          <p14:tracePt t="48338" x="4316413" y="3398838"/>
          <p14:tracePt t="48346" x="4316413" y="3408363"/>
          <p14:tracePt t="48354" x="4333875" y="3408363"/>
          <p14:tracePt t="48362" x="4341813" y="3416300"/>
          <p14:tracePt t="48369" x="4359275" y="3416300"/>
          <p14:tracePt t="48378" x="4368800" y="3416300"/>
          <p14:tracePt t="48385" x="4394200" y="3416300"/>
          <p14:tracePt t="48394" x="4402138" y="3416300"/>
          <p14:tracePt t="48402" x="4410075" y="3416300"/>
          <p14:tracePt t="48410" x="4445000" y="3416300"/>
          <p14:tracePt t="48418" x="4486275" y="3408363"/>
          <p14:tracePt t="48426" x="4538663" y="3398838"/>
          <p14:tracePt t="48434" x="4579938" y="3398838"/>
          <p14:tracePt t="48443" x="4640263" y="3398838"/>
          <p14:tracePt t="48450" x="4683125" y="3398838"/>
          <p14:tracePt t="48459" x="4724400" y="3398838"/>
          <p14:tracePt t="48466" x="4749800" y="3398838"/>
          <p14:tracePt t="48476" x="4759325" y="3398838"/>
          <p14:tracePt t="48482" x="4775200" y="3398838"/>
          <p14:tracePt t="48866" x="4784725" y="3398838"/>
          <p14:tracePt t="48876" x="4810125" y="3398838"/>
          <p14:tracePt t="48882" x="4835525" y="3398838"/>
          <p14:tracePt t="48890" x="4878388" y="3398838"/>
          <p14:tracePt t="48898" x="4919663" y="3398838"/>
          <p14:tracePt t="48910" x="4962525" y="3398838"/>
          <p14:tracePt t="48914" x="5005388" y="3398838"/>
          <p14:tracePt t="48922" x="5048250" y="3416300"/>
          <p14:tracePt t="48930" x="5106988" y="3449638"/>
          <p14:tracePt t="48938" x="5132388" y="3467100"/>
          <p14:tracePt t="48946" x="5175250" y="3502025"/>
          <p14:tracePt t="48954" x="5192713" y="3517900"/>
          <p14:tracePt t="48962" x="5200650" y="3552825"/>
          <p14:tracePt t="48970" x="5226050" y="3594100"/>
          <p14:tracePt t="48978" x="5243513" y="3671888"/>
          <p14:tracePt t="48986" x="5243513" y="3730625"/>
          <p14:tracePt t="48994" x="5243513" y="3773488"/>
          <p14:tracePt t="49002" x="5243513" y="3816350"/>
          <p14:tracePt t="49010" x="5243513" y="3849688"/>
          <p14:tracePt t="49018" x="5243513" y="3857625"/>
          <p14:tracePt t="49026" x="5243513" y="3867150"/>
          <p14:tracePt t="49033" x="5243513" y="3883025"/>
          <p14:tracePt t="49146" x="5235575" y="3883025"/>
          <p14:tracePt t="49170" x="5226050" y="3867150"/>
          <p14:tracePt t="49178" x="5226050" y="3841750"/>
          <p14:tracePt t="49186" x="5200650" y="3824288"/>
          <p14:tracePt t="49194" x="5183188" y="3781425"/>
          <p14:tracePt t="49202" x="5167313" y="3713163"/>
          <p14:tracePt t="49210" x="5157788" y="3662363"/>
          <p14:tracePt t="49562" x="5141913" y="3636963"/>
          <p14:tracePt t="49570" x="5106988" y="3527425"/>
          <p14:tracePt t="49578" x="5124450" y="3535363"/>
          <p14:tracePt t="49586" x="5099050" y="3578225"/>
          <p14:tracePt t="49724" x="5091113" y="3578225"/>
          <p14:tracePt t="49802" x="5081588" y="3586163"/>
          <p14:tracePt t="49866" x="5081588" y="3603625"/>
          <p14:tracePt t="49882" x="5073650" y="3603625"/>
          <p14:tracePt t="49898" x="5064125" y="3603625"/>
          <p14:tracePt t="49906" x="5064125" y="3611563"/>
          <p14:tracePt t="49913" x="5056188" y="3619500"/>
          <p14:tracePt t="49925" x="5048250" y="3619500"/>
          <p14:tracePt t="49930" x="5038725" y="3619500"/>
          <p14:tracePt t="49938" x="5030788" y="3619500"/>
          <p14:tracePt t="49946" x="5013325" y="3619500"/>
          <p14:tracePt t="49970" x="5005388" y="3619500"/>
          <p14:tracePt t="49978" x="4997450" y="3629025"/>
          <p14:tracePt t="49986" x="4987925" y="3636963"/>
          <p14:tracePt t="50010" x="4979988" y="3646488"/>
          <p14:tracePt t="50026" x="4972050" y="3646488"/>
          <p14:tracePt t="50043" x="4962525" y="3646488"/>
          <p14:tracePt t="50050" x="4954588" y="3646488"/>
          <p14:tracePt t="50322" x="4946650" y="3646488"/>
          <p14:tracePt t="50329" x="4937125" y="3646488"/>
          <p14:tracePt t="50338" x="4919663" y="3646488"/>
          <p14:tracePt t="50346" x="4911725" y="3646488"/>
          <p14:tracePt t="50354" x="4886325" y="3646488"/>
          <p14:tracePt t="50362" x="4868863" y="3636963"/>
          <p14:tracePt t="50370" x="4835525" y="3619500"/>
          <p14:tracePt t="50377" x="4827588" y="3619500"/>
          <p14:tracePt t="50386" x="4792663" y="3603625"/>
          <p14:tracePt t="50394" x="4767263" y="3594100"/>
          <p14:tracePt t="50402" x="4741863" y="3586163"/>
          <p14:tracePt t="50410" x="4733925" y="3586163"/>
          <p14:tracePt t="50418" x="4708525" y="3586163"/>
          <p14:tracePt t="50426" x="4683125" y="3578225"/>
          <p14:tracePt t="50434" x="4673600" y="3578225"/>
          <p14:tracePt t="50443" x="4657725" y="3578225"/>
          <p14:tracePt t="50449" x="4640263" y="3578225"/>
          <p14:tracePt t="50930" x="4622800" y="3578225"/>
          <p14:tracePt t="50938" x="4614863" y="3578225"/>
          <p14:tracePt t="50946" x="4572000" y="3603625"/>
          <p14:tracePt t="50954" x="4521200" y="3654425"/>
          <p14:tracePt t="50962" x="4486275" y="3697288"/>
          <p14:tracePt t="50970" x="4419600" y="3748088"/>
          <p14:tracePt t="50978" x="4341813" y="3806825"/>
          <p14:tracePt t="50985" x="4265613" y="3857625"/>
          <p14:tracePt t="50994" x="4189413" y="3900488"/>
          <p14:tracePt t="51001" x="4105275" y="3968750"/>
          <p14:tracePt t="51010" x="4027488" y="4027488"/>
          <p14:tracePt t="51018" x="3925888" y="4121150"/>
          <p14:tracePt t="51026" x="3832225" y="4189413"/>
          <p14:tracePt t="51034" x="3738563" y="4275138"/>
          <p14:tracePt t="51043" x="3636963" y="4333875"/>
          <p14:tracePt t="51050" x="3527425" y="4384675"/>
          <p14:tracePt t="51060" x="3398838" y="4445000"/>
          <p14:tracePt t="51066" x="3279775" y="4495800"/>
          <p14:tracePt t="51076" x="3135313" y="4529138"/>
          <p14:tracePt t="51082" x="2965450" y="4579938"/>
          <p14:tracePt t="51092" x="2795588" y="4622800"/>
          <p14:tracePt t="51098" x="2633663" y="4648200"/>
          <p14:tracePt t="51109" x="2506663" y="4657725"/>
          <p14:tracePt t="51113" x="2354263" y="4683125"/>
          <p14:tracePt t="51126" x="2235200" y="4691063"/>
          <p14:tracePt t="51130" x="2149475" y="4708525"/>
          <p14:tracePt t="51138" x="2047875" y="4708525"/>
          <p14:tracePt t="51146" x="1963738" y="4708525"/>
          <p14:tracePt t="51154" x="1895475" y="4708525"/>
          <p14:tracePt t="51161" x="1852613" y="4708525"/>
          <p14:tracePt t="51170" x="1819275" y="4708525"/>
          <p14:tracePt t="51178" x="1801813" y="4708525"/>
          <p14:tracePt t="51186" x="1784350" y="4708525"/>
          <p14:tracePt t="51194" x="1776413" y="4708525"/>
          <p14:tracePt t="51209" x="1758950" y="4708525"/>
          <p14:tracePt t="51218" x="1758950" y="4699000"/>
          <p14:tracePt t="51250" x="1751013" y="4699000"/>
          <p14:tracePt t="51394" x="1741488" y="4691063"/>
          <p14:tracePt t="51418" x="1751013" y="4683125"/>
          <p14:tracePt t="51426" x="1751013" y="4673600"/>
          <p14:tracePt t="51434" x="1758950" y="4673600"/>
          <p14:tracePt t="51443" x="1776413" y="4657725"/>
          <p14:tracePt t="51450" x="1784350" y="4640263"/>
          <p14:tracePt t="51459" x="1809750" y="4614863"/>
          <p14:tracePt t="51466" x="1860550" y="4605338"/>
          <p14:tracePt t="51475" x="1911350" y="4579938"/>
          <p14:tracePt t="51482" x="1963738" y="4579938"/>
          <p14:tracePt t="51492" x="2022475" y="4572000"/>
          <p14:tracePt t="51498" x="2141538" y="4554538"/>
          <p14:tracePt t="51508" x="2200275" y="4538663"/>
          <p14:tracePt t="51514" x="2278063" y="4529138"/>
          <p14:tracePt t="51525" x="2344738" y="4513263"/>
          <p14:tracePt t="51529" x="2387600" y="4513263"/>
          <p14:tracePt t="51538" x="2463800" y="4503738"/>
          <p14:tracePt t="51546" x="2506663" y="4503738"/>
          <p14:tracePt t="51554" x="2566988" y="4486275"/>
          <p14:tracePt t="51562" x="2625725" y="4486275"/>
          <p14:tracePt t="51570" x="2701925" y="4486275"/>
          <p14:tracePt t="51578" x="2795588" y="4486275"/>
          <p14:tracePt t="51586" x="2906713" y="4486275"/>
          <p14:tracePt t="51594" x="2990850" y="4486275"/>
          <p14:tracePt t="51602" x="3094038" y="4486275"/>
          <p14:tracePt t="51610" x="3170238" y="4486275"/>
          <p14:tracePt t="51618" x="3238500" y="4486275"/>
          <p14:tracePt t="51626" x="3305175" y="4486275"/>
          <p14:tracePt t="51634" x="3365500" y="4486275"/>
          <p14:tracePt t="51642" x="3449638" y="4486275"/>
          <p14:tracePt t="51649" x="3509963" y="4486275"/>
          <p14:tracePt t="51659" x="3578225" y="4486275"/>
          <p14:tracePt t="51666" x="3654425" y="4486275"/>
          <p14:tracePt t="51675" x="3738563" y="4486275"/>
          <p14:tracePt t="51682" x="3816350" y="4495800"/>
          <p14:tracePt t="51691" x="3883025" y="4513263"/>
          <p14:tracePt t="51698" x="3960813" y="4521200"/>
          <p14:tracePt t="51708" x="4019550" y="4529138"/>
          <p14:tracePt t="51714" x="4044950" y="4538663"/>
          <p14:tracePt t="51725" x="4070350" y="4546600"/>
          <p14:tracePt t="51730" x="4095750" y="4554538"/>
          <p14:tracePt t="51738" x="4121150" y="4572000"/>
          <p14:tracePt t="51746" x="4130675" y="4572000"/>
          <p14:tracePt t="51754" x="4138613" y="4579938"/>
          <p14:tracePt t="51762" x="4164013" y="4597400"/>
          <p14:tracePt t="51770" x="4189413" y="4622800"/>
          <p14:tracePt t="51778" x="4197350" y="4630738"/>
          <p14:tracePt t="51785" x="4214813" y="4648200"/>
          <p14:tracePt t="51794" x="4232275" y="4665663"/>
          <p14:tracePt t="51801" x="4240213" y="4673600"/>
          <p14:tracePt t="51810" x="4249738" y="4691063"/>
          <p14:tracePt t="51818" x="4257675" y="4708525"/>
          <p14:tracePt t="51826" x="4265613" y="4708525"/>
          <p14:tracePt t="51834" x="4275138" y="4716463"/>
          <p14:tracePt t="51850" x="4283075" y="4733925"/>
          <p14:tracePt t="51875" x="4291013" y="4733925"/>
          <p14:tracePt t="51882" x="4300538" y="4741863"/>
          <p14:tracePt t="51908" x="4308475" y="4749800"/>
          <p14:tracePt t="51914" x="4325938" y="4759325"/>
          <p14:tracePt t="51929" x="4333875" y="4759325"/>
          <p14:tracePt t="51946" x="4333875" y="4767263"/>
          <p14:tracePt t="51954" x="4341813" y="4775200"/>
          <p14:tracePt t="51962" x="4351338" y="4784725"/>
          <p14:tracePt t="51994" x="4359275" y="4792663"/>
          <p14:tracePt t="52002" x="4376738" y="4792663"/>
          <p14:tracePt t="52018" x="4394200" y="4810125"/>
          <p14:tracePt t="52034" x="4410075" y="4810125"/>
          <p14:tracePt t="52044" x="4410075" y="4818063"/>
          <p14:tracePt t="52049" x="4445000" y="4827588"/>
          <p14:tracePt t="52059" x="4452938" y="4827588"/>
          <p14:tracePt t="52065" x="4478338" y="4843463"/>
          <p14:tracePt t="52075" x="4495800" y="4852988"/>
          <p14:tracePt t="52082" x="4503738" y="4860925"/>
          <p14:tracePt t="52092" x="4529138" y="4868863"/>
          <p14:tracePt t="52098" x="4564063" y="4868863"/>
          <p14:tracePt t="52108" x="4597400" y="4886325"/>
          <p14:tracePt t="52114" x="4622800" y="4886325"/>
          <p14:tracePt t="52125" x="4657725" y="4894263"/>
          <p14:tracePt t="52130" x="4683125" y="4894263"/>
          <p14:tracePt t="52138" x="4699000" y="4903788"/>
          <p14:tracePt t="52146" x="4741863" y="4929188"/>
          <p14:tracePt t="52154" x="4775200" y="4937125"/>
          <p14:tracePt t="52162" x="4802188" y="4946650"/>
          <p14:tracePt t="52170" x="4827588" y="4962525"/>
          <p14:tracePt t="52178" x="4860925" y="4979988"/>
          <p14:tracePt t="52185" x="4894263" y="4987925"/>
          <p14:tracePt t="52194" x="4929188" y="5005388"/>
          <p14:tracePt t="52202" x="4937125" y="5013325"/>
          <p14:tracePt t="52210" x="4946650" y="5022850"/>
          <p14:tracePt t="52218" x="4979988" y="5038725"/>
          <p14:tracePt t="52226" x="4987925" y="5048250"/>
          <p14:tracePt t="52234" x="5013325" y="5056188"/>
          <p14:tracePt t="52242" x="5030788" y="5064125"/>
          <p14:tracePt t="52250" x="5038725" y="5064125"/>
          <p14:tracePt t="52259" x="5064125" y="5081588"/>
          <p14:tracePt t="52266" x="5073650" y="5081588"/>
          <p14:tracePt t="52276" x="5091113" y="5091113"/>
          <p14:tracePt t="52292" x="5106988" y="5091113"/>
          <p14:tracePt t="52298" x="5116513" y="5091113"/>
          <p14:tracePt t="52308" x="5124450" y="5091113"/>
          <p14:tracePt t="52386" x="5132388" y="5091113"/>
          <p14:tracePt t="52394" x="5149850" y="5091113"/>
          <p14:tracePt t="52402" x="5157788" y="5099050"/>
          <p14:tracePt t="52418" x="5175250" y="5099050"/>
          <p14:tracePt t="52426" x="5183188" y="5099050"/>
          <p14:tracePt t="52434" x="5192713" y="5116513"/>
          <p14:tracePt t="52482" x="5208588" y="5116513"/>
          <p14:tracePt t="52498" x="5218113" y="5124450"/>
          <p14:tracePt t="52514" x="5226050" y="5132388"/>
          <p14:tracePt t="52530" x="5243513" y="5141913"/>
          <p14:tracePt t="52538" x="5251450" y="5157788"/>
          <p14:tracePt t="52562" x="5260975" y="5157788"/>
          <p14:tracePt t="52578" x="5268913" y="5175250"/>
          <p14:tracePt t="52594" x="5268913" y="5183188"/>
          <p14:tracePt t="53650" x="5276850" y="5183188"/>
          <p14:tracePt t="53738" x="5276850" y="5175250"/>
          <p14:tracePt t="53745" x="5276850" y="5167313"/>
          <p14:tracePt t="53761" x="5276850" y="5157788"/>
          <p14:tracePt t="53994" x="5286375" y="5141913"/>
          <p14:tracePt t="54010" x="5294313" y="5141913"/>
          <p14:tracePt t="54026" x="5294313" y="5132388"/>
          <p14:tracePt t="54034" x="5294313" y="5124450"/>
          <p14:tracePt t="54050" x="5302250" y="5124450"/>
          <p14:tracePt t="54081" x="5311775" y="5124450"/>
          <p14:tracePt t="54097" x="5319713" y="5116513"/>
          <p14:tracePt t="54122" x="5319713" y="5106988"/>
          <p14:tracePt t="54154" x="5337175" y="5099050"/>
          <p14:tracePt t="54171" x="5345113" y="5091113"/>
          <p14:tracePt t="54179" x="5345113" y="5081588"/>
          <p14:tracePt t="54194" x="5353050" y="5081588"/>
          <p14:tracePt t="54202" x="5362575" y="5073650"/>
          <p14:tracePt t="54242" x="5362575" y="5064125"/>
          <p14:tracePt t="54355" x="5370513" y="5064125"/>
          <p14:tracePt t="54402" x="5380038" y="5056188"/>
          <p14:tracePt t="54418" x="5387975" y="5048250"/>
          <p14:tracePt t="54434" x="5387975" y="5030788"/>
          <p14:tracePt t="54466" x="5395913" y="5030788"/>
          <p14:tracePt t="56162" x="5413375" y="5030788"/>
          <p14:tracePt t="56170" x="5421313" y="5038725"/>
          <p14:tracePt t="56178" x="5438775" y="5048250"/>
          <p14:tracePt t="56186" x="5446713" y="5048250"/>
          <p14:tracePt t="56194" x="5456238" y="5056188"/>
          <p14:tracePt t="56202" x="5456238" y="5064125"/>
          <p14:tracePt t="56210" x="5464175" y="5064125"/>
          <p14:tracePt t="56394" x="5481638" y="5064125"/>
          <p14:tracePt t="61346" x="5472113" y="5064125"/>
          <p14:tracePt t="61356" x="5438775" y="5064125"/>
          <p14:tracePt t="61362" x="5405438" y="5064125"/>
          <p14:tracePt t="61370" x="5395913" y="5064125"/>
          <p14:tracePt t="61378" x="5353050" y="5064125"/>
          <p14:tracePt t="61390" x="5319713" y="5064125"/>
          <p14:tracePt t="61394" x="5294313" y="5064125"/>
          <p14:tracePt t="61402" x="5268913" y="5073650"/>
          <p14:tracePt t="61410" x="5251450" y="5073650"/>
          <p14:tracePt t="61418" x="5235575" y="5073650"/>
          <p14:tracePt t="61426" x="5226050" y="5073650"/>
          <p14:tracePt t="61434" x="5218113" y="5073650"/>
          <p14:tracePt t="61450" x="5208588" y="5073650"/>
          <p14:tracePt t="61466" x="5200650" y="5073650"/>
          <p14:tracePt t="61474" x="5175250" y="5073650"/>
          <p14:tracePt t="61482" x="5167313" y="5073650"/>
          <p14:tracePt t="61490" x="5132388" y="5073650"/>
          <p14:tracePt t="61497" x="5099050" y="5073650"/>
          <p14:tracePt t="61506" x="5073650" y="5073650"/>
          <p14:tracePt t="61513" x="5048250" y="5064125"/>
          <p14:tracePt t="61524" x="5013325" y="5056188"/>
          <p14:tracePt t="61530" x="4972050" y="5048250"/>
          <p14:tracePt t="61539" x="4946650" y="5038725"/>
          <p14:tracePt t="61546" x="4919663" y="5022850"/>
          <p14:tracePt t="61556" x="4894263" y="5013325"/>
          <p14:tracePt t="61562" x="4894263" y="5005388"/>
          <p14:tracePt t="61573" x="4878388" y="5005388"/>
          <p14:tracePt t="61578" x="4868863" y="5005388"/>
          <p14:tracePt t="61590" x="4868863" y="4997450"/>
          <p14:tracePt t="61594" x="4860925" y="4987925"/>
          <p14:tracePt t="61706" x="4852988" y="4979988"/>
          <p14:tracePt t="61730" x="4843463" y="4979988"/>
          <p14:tracePt t="61739" x="4835525" y="4954588"/>
          <p14:tracePt t="61746" x="4835525" y="4946650"/>
          <p14:tracePt t="61756" x="4835525" y="4919663"/>
          <p14:tracePt t="61762" x="4835525" y="4903788"/>
          <p14:tracePt t="61773" x="4835525" y="4886325"/>
          <p14:tracePt t="61778" x="4835525" y="4852988"/>
          <p14:tracePt t="61789" x="4835525" y="4827588"/>
          <p14:tracePt t="61794" x="4835525" y="4810125"/>
          <p14:tracePt t="61802" x="4843463" y="4784725"/>
          <p14:tracePt t="61810" x="4852988" y="4767263"/>
          <p14:tracePt t="61818" x="4878388" y="4749800"/>
          <p14:tracePt t="61826" x="4929188" y="4724400"/>
          <p14:tracePt t="61834" x="4937125" y="4716463"/>
          <p14:tracePt t="61842" x="4972050" y="4708525"/>
          <p14:tracePt t="61850" x="4979988" y="4708525"/>
          <p14:tracePt t="61858" x="4997450" y="4708525"/>
          <p14:tracePt t="61866" x="5013325" y="4699000"/>
          <p14:tracePt t="61874" x="5030788" y="4699000"/>
          <p14:tracePt t="61890" x="5056188" y="4699000"/>
          <p14:tracePt t="61907" x="5064125" y="4699000"/>
          <p14:tracePt t="61914" x="5081588" y="4699000"/>
          <p14:tracePt t="61923" x="5099050" y="4699000"/>
          <p14:tracePt t="61930" x="5132388" y="4724400"/>
          <p14:tracePt t="61939" x="5149850" y="4741863"/>
          <p14:tracePt t="61946" x="5167313" y="4775200"/>
          <p14:tracePt t="61956" x="5183188" y="4792663"/>
          <p14:tracePt t="61962" x="5192713" y="4818063"/>
          <p14:tracePt t="61972" x="5208588" y="4852988"/>
          <p14:tracePt t="61978" x="5218113" y="4878388"/>
          <p14:tracePt t="61989" x="5226050" y="4911725"/>
          <p14:tracePt t="61994" x="5226050" y="4929188"/>
          <p14:tracePt t="62002" x="5226050" y="4962525"/>
          <p14:tracePt t="62010" x="5226050" y="4987925"/>
          <p14:tracePt t="62018" x="5226050" y="5013325"/>
          <p14:tracePt t="62025" x="5226050" y="5038725"/>
          <p14:tracePt t="62033" x="5226050" y="5064125"/>
          <p14:tracePt t="62054" x="5226050" y="5106988"/>
          <p14:tracePt t="62058" x="5208588" y="5124450"/>
          <p14:tracePt t="62066" x="5200650" y="5124450"/>
          <p14:tracePt t="62082" x="5200650" y="5149850"/>
          <p14:tracePt t="62114" x="5192713" y="5157788"/>
          <p14:tracePt t="62418" x="5183188" y="5157788"/>
          <p14:tracePt t="62425" x="5175250" y="5157788"/>
          <p14:tracePt t="62531" x="5167313" y="5157788"/>
          <p14:tracePt t="62540" x="5157788" y="5157788"/>
          <p14:tracePt t="62547" x="5157788" y="5149850"/>
          <p14:tracePt t="62562" x="5157788" y="5141913"/>
          <p14:tracePt t="62573" x="5157788" y="5124450"/>
          <p14:tracePt t="62578" x="5157788" y="5106988"/>
          <p14:tracePt t="62589" x="5157788" y="5081588"/>
          <p14:tracePt t="62593" x="5167313" y="5064125"/>
          <p14:tracePt t="62602" x="5200650" y="5038725"/>
          <p14:tracePt t="62610" x="5243513" y="4987925"/>
          <p14:tracePt t="62618" x="5268913" y="4919663"/>
          <p14:tracePt t="62626" x="5286375" y="4886325"/>
          <p14:tracePt t="62634" x="5286375" y="4818063"/>
          <p14:tracePt t="63058" x="5268913" y="4818063"/>
          <p14:tracePt t="63066" x="5251450" y="4827588"/>
          <p14:tracePt t="63074" x="5243513" y="4827588"/>
          <p14:tracePt t="63082" x="5235575" y="4827588"/>
          <p14:tracePt t="63091" x="5226050" y="4827588"/>
          <p14:tracePt t="63140" x="5208588" y="4827588"/>
          <p14:tracePt t="63146" x="5183188" y="4835525"/>
          <p14:tracePt t="63156" x="5175250" y="4852988"/>
          <p14:tracePt t="63162" x="5149850" y="4878388"/>
          <p14:tracePt t="63173" x="5124450" y="4886325"/>
          <p14:tracePt t="63178" x="5091113" y="4911725"/>
          <p14:tracePt t="63189" x="5048250" y="4954588"/>
          <p14:tracePt t="63193" x="5013325" y="4979988"/>
          <p14:tracePt t="63202" x="4962525" y="5022850"/>
          <p14:tracePt t="63211" x="4929188" y="5038725"/>
          <p14:tracePt t="63218" x="4878388" y="5073650"/>
          <p14:tracePt t="63226" x="4827588" y="5106988"/>
          <p14:tracePt t="63234" x="4749800" y="5141913"/>
          <p14:tracePt t="63242" x="4691063" y="5183188"/>
          <p14:tracePt t="63249" x="4597400" y="5226050"/>
          <p14:tracePt t="63258" x="4513263" y="5251450"/>
          <p14:tracePt t="63266" x="4419600" y="5294313"/>
          <p14:tracePt t="63274" x="4359275" y="5327650"/>
          <p14:tracePt t="63281" x="4257675" y="5362575"/>
          <p14:tracePt t="63290" x="4189413" y="5380038"/>
          <p14:tracePt t="63298" x="4087813" y="5405438"/>
          <p14:tracePt t="63306" x="4002088" y="5438775"/>
          <p14:tracePt t="63314" x="3925888" y="5446713"/>
          <p14:tracePt t="63323" x="3824288" y="5472113"/>
          <p14:tracePt t="63330" x="3738563" y="5507038"/>
          <p14:tracePt t="63339" x="3636963" y="5524500"/>
          <p14:tracePt t="63346" x="3535363" y="5549900"/>
          <p14:tracePt t="63356" x="3433763" y="5557838"/>
          <p14:tracePt t="63362" x="3365500" y="5565775"/>
          <p14:tracePt t="63373" x="3289300" y="5583238"/>
          <p14:tracePt t="63378" x="3221038" y="5583238"/>
          <p14:tracePt t="63389" x="3152775" y="5600700"/>
          <p14:tracePt t="63394" x="3084513" y="5600700"/>
          <p14:tracePt t="63402" x="3025775" y="5600700"/>
          <p14:tracePt t="63410" x="2957513" y="5600700"/>
          <p14:tracePt t="63418" x="2871788" y="5600700"/>
          <p14:tracePt t="63425" x="2795588" y="5600700"/>
          <p14:tracePt t="63433" x="2711450" y="5600700"/>
          <p14:tracePt t="63441" x="2660650" y="5600700"/>
          <p14:tracePt t="63450" x="2566988" y="5600700"/>
          <p14:tracePt t="63457" x="2516188" y="5600700"/>
          <p14:tracePt t="63465" x="2438400" y="5600700"/>
          <p14:tracePt t="63473" x="2387600" y="5600700"/>
          <p14:tracePt t="63481" x="2311400" y="5600700"/>
          <p14:tracePt t="63490" x="2268538" y="5600700"/>
          <p14:tracePt t="63498" x="2227263" y="5600700"/>
          <p14:tracePt t="63506" x="2184400" y="5600700"/>
          <p14:tracePt t="63513" x="2124075" y="5600700"/>
          <p14:tracePt t="63523" x="2082800" y="5600700"/>
          <p14:tracePt t="63530" x="2039938" y="5600700"/>
          <p14:tracePt t="63539" x="2005013" y="5600700"/>
          <p14:tracePt t="63546" x="1971675" y="5600700"/>
          <p14:tracePt t="63556" x="1954213" y="5600700"/>
          <p14:tracePt t="63562" x="1938338" y="5600700"/>
          <p14:tracePt t="63572" x="1920875" y="5600700"/>
          <p14:tracePt t="63578" x="1895475" y="5600700"/>
          <p14:tracePt t="63593" x="1860550" y="5591175"/>
          <p14:tracePt t="63610" x="1835150" y="5583238"/>
          <p14:tracePt t="63618" x="1827213" y="5575300"/>
          <p14:tracePt t="63626" x="1793875" y="5565775"/>
          <p14:tracePt t="63633" x="1766888" y="5565775"/>
          <p14:tracePt t="63641" x="1733550" y="5565775"/>
          <p14:tracePt t="63650" x="1700213" y="5557838"/>
          <p14:tracePt t="63658" x="1674813" y="5557838"/>
          <p14:tracePt t="63665" x="1657350" y="5557838"/>
          <p14:tracePt t="63674" x="1622425" y="5557838"/>
          <p14:tracePt t="63682" x="1614488" y="5549900"/>
          <p14:tracePt t="63690" x="1589088" y="5549900"/>
          <p14:tracePt t="63698" x="1571625" y="5549900"/>
          <p14:tracePt t="63706" x="1555750" y="5549900"/>
          <p14:tracePt t="63714" x="1538288" y="5549900"/>
          <p14:tracePt t="63723" x="1512888" y="5549900"/>
          <p14:tracePt t="63731" x="1504950" y="5549900"/>
          <p14:tracePt t="63739" x="1477963" y="5532438"/>
          <p14:tracePt t="63746" x="1470025" y="5532438"/>
          <p14:tracePt t="63756" x="1452563" y="5532438"/>
          <p14:tracePt t="63762" x="1436688" y="5532438"/>
          <p14:tracePt t="63773" x="1419225" y="5532438"/>
          <p14:tracePt t="63778" x="1411288" y="5532438"/>
          <p14:tracePt t="63789" x="1393825" y="5524500"/>
          <p14:tracePt t="63794" x="1385888" y="5524500"/>
          <p14:tracePt t="63806" x="1376363" y="5524500"/>
          <p14:tracePt t="63810" x="1368425" y="5524500"/>
          <p14:tracePt t="63826" x="1350963" y="5524500"/>
          <p14:tracePt t="63842" x="1333500" y="5514975"/>
          <p14:tracePt t="63898" x="1325563" y="5497513"/>
          <p14:tracePt t="63906" x="1317625" y="5489575"/>
          <p14:tracePt t="63914" x="1308100" y="5489575"/>
          <p14:tracePt t="63923" x="1300163" y="5481638"/>
          <p14:tracePt t="63930" x="1292225" y="5464175"/>
          <p14:tracePt t="63939" x="1274763" y="5456238"/>
          <p14:tracePt t="63946" x="1266825" y="5446713"/>
          <p14:tracePt t="63956" x="1266825" y="5438775"/>
          <p14:tracePt t="63962" x="1257300" y="5430838"/>
          <p14:tracePt t="63972" x="1241425" y="5421313"/>
          <p14:tracePt t="63978" x="1241425" y="5413375"/>
          <p14:tracePt t="63994" x="1241425" y="5405438"/>
          <p14:tracePt t="64006" x="1231900" y="5405438"/>
          <p14:tracePt t="64010" x="1223963" y="5387975"/>
          <p14:tracePt t="64018" x="1198563" y="5353050"/>
          <p14:tracePt t="64026" x="1189038" y="5337175"/>
          <p14:tracePt t="64034" x="1181100" y="5319713"/>
          <p14:tracePt t="64042" x="1181100" y="5294313"/>
          <p14:tracePt t="64050" x="1163638" y="5276850"/>
          <p14:tracePt t="64058" x="1163638" y="5268913"/>
          <p14:tracePt t="64082" x="1155700" y="5251450"/>
          <p14:tracePt t="64090" x="1147763" y="5243513"/>
          <p14:tracePt t="64122" x="1147763" y="5226050"/>
          <p14:tracePt t="64130" x="1147763" y="5218113"/>
          <p14:tracePt t="64140" x="1147763" y="5208588"/>
          <p14:tracePt t="64145" x="1147763" y="5192713"/>
          <p14:tracePt t="64155" x="1147763" y="5175250"/>
          <p14:tracePt t="64172" x="1147763" y="5157788"/>
          <p14:tracePt t="64178" x="1147763" y="5149850"/>
          <p14:tracePt t="64189" x="1147763" y="5124450"/>
          <p14:tracePt t="64194" x="1147763" y="5106988"/>
          <p14:tracePt t="64205" x="1147763" y="5099050"/>
          <p14:tracePt t="64210" x="1147763" y="5081588"/>
          <p14:tracePt t="64218" x="1163638" y="5064125"/>
          <p14:tracePt t="64226" x="1181100" y="5056188"/>
          <p14:tracePt t="64233" x="1216025" y="5038725"/>
          <p14:tracePt t="64249" x="1241425" y="5038725"/>
          <p14:tracePt t="64258" x="1249363" y="5030788"/>
          <p14:tracePt t="64266" x="1274763" y="5022850"/>
          <p14:tracePt t="64273" x="1292225" y="5022850"/>
          <p14:tracePt t="64282" x="1308100" y="5022850"/>
          <p14:tracePt t="64290" x="1325563" y="5022850"/>
          <p14:tracePt t="64298" x="1350963" y="5022850"/>
          <p14:tracePt t="64306" x="1360488" y="5022850"/>
          <p14:tracePt t="64314" x="1393825" y="5022850"/>
          <p14:tracePt t="64323" x="1419225" y="5022850"/>
          <p14:tracePt t="64330" x="1427163" y="5022850"/>
          <p14:tracePt t="64339" x="1462088" y="5022850"/>
          <p14:tracePt t="64346" x="1477963" y="5022850"/>
          <p14:tracePt t="64355" x="1495425" y="5022850"/>
          <p14:tracePt t="64361" x="1504950" y="5022850"/>
          <p14:tracePt t="64372" x="1530350" y="5022850"/>
          <p14:tracePt t="64377" x="1538288" y="5030788"/>
          <p14:tracePt t="64389" x="1546225" y="5038725"/>
          <p14:tracePt t="64394" x="1555750" y="5048250"/>
          <p14:tracePt t="64406" x="1589088" y="5064125"/>
          <p14:tracePt t="64410" x="1606550" y="5073650"/>
          <p14:tracePt t="64418" x="1631950" y="5091113"/>
          <p14:tracePt t="64426" x="1657350" y="5124450"/>
          <p14:tracePt t="64434" x="1665288" y="5132388"/>
          <p14:tracePt t="64442" x="1682750" y="5157788"/>
          <p14:tracePt t="64450" x="1700213" y="5167313"/>
          <p14:tracePt t="64458" x="1725613" y="5192713"/>
          <p14:tracePt t="64466" x="1733550" y="5208588"/>
          <p14:tracePt t="64474" x="1733550" y="5226050"/>
          <p14:tracePt t="64482" x="1741488" y="5251450"/>
          <p14:tracePt t="64490" x="1751013" y="5276850"/>
          <p14:tracePt t="64497" x="1751013" y="5311775"/>
          <p14:tracePt t="64506" x="1751013" y="5345113"/>
          <p14:tracePt t="64513" x="1751013" y="5353050"/>
          <p14:tracePt t="64523" x="1751013" y="5387975"/>
          <p14:tracePt t="64530" x="1751013" y="5395913"/>
          <p14:tracePt t="64539" x="1751013" y="5421313"/>
          <p14:tracePt t="64546" x="1751013" y="5446713"/>
          <p14:tracePt t="64555" x="1751013" y="5456238"/>
          <p14:tracePt t="64562" x="1733550" y="5481638"/>
          <p14:tracePt t="64572" x="1725613" y="5497513"/>
          <p14:tracePt t="64578" x="1725613" y="5514975"/>
          <p14:tracePt t="64588" x="1725613" y="5524500"/>
          <p14:tracePt t="64594" x="1725613" y="5532438"/>
          <p14:tracePt t="64605" x="1725613" y="5540375"/>
          <p14:tracePt t="64689" x="1725613" y="5549900"/>
          <p14:tracePt t="64705" x="1725613" y="5557838"/>
          <p14:tracePt t="64714" x="1733550" y="5565775"/>
          <p14:tracePt t="64722" x="1784350" y="5583238"/>
          <p14:tracePt t="64730" x="1835150" y="5600700"/>
          <p14:tracePt t="64739" x="1920875" y="5608638"/>
          <p14:tracePt t="64746" x="1979613" y="5608638"/>
          <p14:tracePt t="64755" x="2065338" y="5616575"/>
          <p14:tracePt t="64761" x="2141538" y="5634038"/>
          <p14:tracePt t="64772" x="2209800" y="5651500"/>
          <p14:tracePt t="64778" x="2303463" y="5659438"/>
          <p14:tracePt t="64789" x="2371725" y="5684838"/>
          <p14:tracePt t="64794" x="2463800" y="5719763"/>
          <p14:tracePt t="64805" x="2524125" y="5727700"/>
          <p14:tracePt t="64810" x="2600325" y="5761038"/>
          <p14:tracePt t="64818" x="2643188" y="5770563"/>
          <p14:tracePt t="64826" x="2668588" y="5778500"/>
          <p14:tracePt t="64834" x="2693988" y="5778500"/>
          <p14:tracePt t="64858" x="2711450" y="5788025"/>
          <p14:tracePt t="65315" x="2693988" y="5788025"/>
          <p14:tracePt t="65323" x="2686050" y="5788025"/>
          <p14:tracePt t="65331" x="2651125" y="5788025"/>
          <p14:tracePt t="65341" x="2633663" y="5795963"/>
          <p14:tracePt t="65347" x="2617788" y="5795963"/>
          <p14:tracePt t="65356" x="2608263" y="5795963"/>
          <p14:tracePt t="65372" x="2582863" y="5803900"/>
          <p14:tracePt t="65682" x="2592388" y="5803900"/>
          <p14:tracePt t="65690" x="2625725" y="5795963"/>
          <p14:tracePt t="65698" x="2660650" y="5788025"/>
          <p14:tracePt t="65706" x="2686050" y="5788025"/>
          <p14:tracePt t="65714" x="2701925" y="5788025"/>
          <p14:tracePt t="65722" x="2736850" y="5770563"/>
          <p14:tracePt t="65730" x="2744788" y="5770563"/>
          <p14:tracePt t="65739" x="2762250" y="5770563"/>
          <p14:tracePt t="65746" x="2778125" y="5770563"/>
          <p14:tracePt t="65756" x="2795588" y="5761038"/>
          <p14:tracePt t="65762" x="2813050" y="5761038"/>
          <p14:tracePt t="65772" x="2820988" y="5761038"/>
          <p14:tracePt t="65778" x="2838450" y="5761038"/>
          <p14:tracePt t="65789" x="2855913" y="5761038"/>
          <p14:tracePt t="65794" x="2863850" y="5753100"/>
          <p14:tracePt t="65805" x="2881313" y="5753100"/>
          <p14:tracePt t="65810" x="2889250" y="5753100"/>
          <p14:tracePt t="65818" x="2906713" y="5745163"/>
          <p14:tracePt t="65834" x="2914650" y="5745163"/>
          <p14:tracePt t="65841" x="2932113" y="5727700"/>
          <p14:tracePt t="65850" x="2940050" y="5727700"/>
          <p14:tracePt t="65858" x="2965450" y="5719763"/>
          <p14:tracePt t="65866" x="2982913" y="5719763"/>
          <p14:tracePt t="65874" x="3000375" y="5719763"/>
          <p14:tracePt t="65882" x="3025775" y="5710238"/>
          <p14:tracePt t="65889" x="3041650" y="5694363"/>
          <p14:tracePt t="65898" x="3067050" y="5684838"/>
          <p14:tracePt t="65905" x="3101975" y="5676900"/>
          <p14:tracePt t="65914" x="3127375" y="5676900"/>
          <p14:tracePt t="65922" x="3127375" y="5668963"/>
          <p14:tracePt t="65930" x="3152775" y="5668963"/>
          <p14:tracePt t="65939" x="3160713" y="5668963"/>
          <p14:tracePt t="65945" x="3178175" y="5651500"/>
          <p14:tracePt t="65955" x="3211513" y="5651500"/>
          <p14:tracePt t="65961" x="3238500" y="5651500"/>
          <p14:tracePt t="65978" x="3254375" y="5651500"/>
          <p14:tracePt t="65988" x="3263900" y="5651500"/>
          <p14:tracePt t="65994" x="3279775" y="5634038"/>
          <p14:tracePt t="66010" x="3289300" y="5634038"/>
          <p14:tracePt t="66018" x="3297238" y="5634038"/>
          <p14:tracePt t="66026" x="3305175" y="5626100"/>
          <p14:tracePt t="66034" x="3314700" y="5626100"/>
          <p14:tracePt t="66162" x="3314700" y="5616575"/>
          <p14:tracePt t="66171" x="3314700" y="5591175"/>
          <p14:tracePt t="66194" x="3314700" y="5575300"/>
          <p14:tracePt t="66202" x="3305175" y="5565775"/>
          <p14:tracePt t="66234" x="3297238" y="5557838"/>
          <p14:tracePt t="66290" x="3297238" y="5549900"/>
          <p14:tracePt t="66434" x="3297238" y="5540375"/>
          <p14:tracePt t="66441" x="3305175" y="5532438"/>
          <p14:tracePt t="66449" x="3314700" y="5524500"/>
          <p14:tracePt t="66457" x="3330575" y="5524500"/>
          <p14:tracePt t="66466" x="3355975" y="5524500"/>
          <p14:tracePt t="66474" x="3390900" y="5524500"/>
          <p14:tracePt t="66481" x="3416300" y="5524500"/>
          <p14:tracePt t="66490" x="3449638" y="5524500"/>
          <p14:tracePt t="66498" x="3467100" y="5524500"/>
          <p14:tracePt t="66506" x="3484563" y="5524500"/>
          <p14:tracePt t="66514" x="3502025" y="5524500"/>
          <p14:tracePt t="66523" x="3509963" y="5524500"/>
          <p14:tracePt t="66529" x="3517900" y="5524500"/>
          <p14:tracePt t="66539" x="3535363" y="5524500"/>
          <p14:tracePt t="66546" x="3560763" y="5524500"/>
          <p14:tracePt t="66555" x="3568700" y="5524500"/>
          <p14:tracePt t="66562" x="3594100" y="5524500"/>
          <p14:tracePt t="66571" x="3619500" y="5524500"/>
          <p14:tracePt t="66578" x="3629025" y="5524500"/>
          <p14:tracePt t="66588" x="3654425" y="5532438"/>
          <p14:tracePt t="66594" x="3671888" y="5532438"/>
          <p14:tracePt t="66605" x="3679825" y="5532438"/>
          <p14:tracePt t="66610" x="3705225" y="5532438"/>
          <p14:tracePt t="66622" x="3713163" y="5532438"/>
          <p14:tracePt t="66626" x="3748088" y="5532438"/>
          <p14:tracePt t="66634" x="3790950" y="5532438"/>
          <p14:tracePt t="66642" x="3824288" y="5532438"/>
          <p14:tracePt t="66650" x="3849688" y="5532438"/>
          <p14:tracePt t="66658" x="3875088" y="5532438"/>
          <p14:tracePt t="66666" x="3908425" y="5532438"/>
          <p14:tracePt t="66674" x="3925888" y="5532438"/>
          <p14:tracePt t="66682" x="3943350" y="5532438"/>
          <p14:tracePt t="66690" x="3951288" y="5532438"/>
          <p14:tracePt t="66706" x="3960813" y="5532438"/>
          <p14:tracePt t="66730" x="3968750" y="5532438"/>
          <p14:tracePt t="66739" x="3976688" y="5532438"/>
          <p14:tracePt t="66746" x="3986213" y="5532438"/>
          <p14:tracePt t="66762" x="3994150" y="5524500"/>
          <p14:tracePt t="66772" x="4011613" y="5524500"/>
          <p14:tracePt t="66788" x="4019550" y="5524500"/>
          <p14:tracePt t="66794" x="4037013" y="5524500"/>
          <p14:tracePt t="66810" x="4044950" y="5524500"/>
          <p14:tracePt t="66866" x="4052888" y="5524500"/>
          <p14:tracePt t="66905" x="4070350" y="5524500"/>
          <p14:tracePt t="66914" x="4087813" y="5524500"/>
          <p14:tracePt t="66921" x="4105275" y="5524500"/>
          <p14:tracePt t="66930" x="4121150" y="5524500"/>
          <p14:tracePt t="66939" x="4138613" y="5524500"/>
          <p14:tracePt t="66955" x="4146550" y="5524500"/>
          <p14:tracePt t="66962" x="4156075" y="5524500"/>
          <p14:tracePt t="66978" x="4164013" y="5524500"/>
          <p14:tracePt t="67003" x="4171950" y="5524500"/>
          <p14:tracePt t="67019" x="4181475" y="5524500"/>
          <p14:tracePt t="67042" x="4197350" y="5524500"/>
          <p14:tracePt t="67058" x="4206875" y="5524500"/>
          <p14:tracePt t="67218" x="4214813" y="5524500"/>
          <p14:tracePt t="67226" x="4240213" y="5524500"/>
          <p14:tracePt t="67234" x="4257675" y="5532438"/>
          <p14:tracePt t="67242" x="4265613" y="5532438"/>
          <p14:tracePt t="67249" x="4275138" y="5532438"/>
          <p14:tracePt t="67258" x="4283075" y="5532438"/>
          <p14:tracePt t="67273" x="4300538" y="5532438"/>
          <p14:tracePt t="67306" x="4308475" y="5540375"/>
          <p14:tracePt t="68204" x="4308475" y="5557838"/>
          <p14:tracePt t="68210" x="4308475" y="5583238"/>
          <p14:tracePt t="68218" x="4308475" y="5591175"/>
          <p14:tracePt t="68225" x="4308475" y="5600700"/>
          <p14:tracePt t="68234" x="4291013" y="5608638"/>
          <p14:tracePt t="68241" x="4257675" y="5626100"/>
          <p14:tracePt t="68250" x="4240213" y="5634038"/>
          <p14:tracePt t="68258" x="4189413" y="5651500"/>
          <p14:tracePt t="68266" x="4156075" y="5668963"/>
          <p14:tracePt t="68274" x="4130675" y="5676900"/>
          <p14:tracePt t="68282" x="4079875" y="5684838"/>
          <p14:tracePt t="68290" x="4019550" y="5702300"/>
          <p14:tracePt t="68298" x="3968750" y="5719763"/>
          <p14:tracePt t="68306" x="3917950" y="5719763"/>
          <p14:tracePt t="68314" x="3857625" y="5727700"/>
          <p14:tracePt t="68322" x="3806825" y="5735638"/>
          <p14:tracePt t="68330" x="3763963" y="5735638"/>
          <p14:tracePt t="68338" x="3713163" y="5745163"/>
          <p14:tracePt t="68345" x="3671888" y="5745163"/>
          <p14:tracePt t="68355" x="3646488" y="5745163"/>
          <p14:tracePt t="68361" x="3619500" y="5745163"/>
          <p14:tracePt t="68371" x="3603625" y="5745163"/>
          <p14:tracePt t="68378" x="3594100" y="5753100"/>
          <p14:tracePt t="68410" x="3586163" y="5761038"/>
          <p14:tracePt t="68466" x="3578225" y="5761038"/>
          <p14:tracePt t="68474" x="3568700" y="5761038"/>
          <p14:tracePt t="68489" x="3560763" y="5761038"/>
          <p14:tracePt t="68497" x="3543300" y="5761038"/>
          <p14:tracePt t="68506" x="3527425" y="5753100"/>
          <p14:tracePt t="68514" x="3509963" y="5753100"/>
          <p14:tracePt t="68522" x="3502025" y="5753100"/>
          <p14:tracePt t="68530" x="3475038" y="5753100"/>
          <p14:tracePt t="68538" x="3459163" y="5753100"/>
          <p14:tracePt t="68546" x="3449638" y="5745163"/>
          <p14:tracePt t="68555" x="3433763" y="5745163"/>
          <p14:tracePt t="68562" x="3424238" y="5745163"/>
          <p14:tracePt t="68642" x="3408363" y="5745163"/>
          <p14:tracePt t="68650" x="3398838" y="5745163"/>
          <p14:tracePt t="68658" x="3390900" y="5745163"/>
          <p14:tracePt t="68666" x="3365500" y="5745163"/>
          <p14:tracePt t="68682" x="3355975" y="5745163"/>
          <p14:tracePt t="68690" x="3330575" y="5745163"/>
          <p14:tracePt t="68706" x="3322638" y="5745163"/>
          <p14:tracePt t="68714" x="3314700" y="5745163"/>
          <p14:tracePt t="68722" x="3305175" y="5745163"/>
          <p14:tracePt t="69034" x="3322638" y="5745163"/>
          <p14:tracePt t="69042" x="3382963" y="5727700"/>
          <p14:tracePt t="69050" x="3441700" y="5719763"/>
          <p14:tracePt t="69058" x="3509963" y="5710238"/>
          <p14:tracePt t="69066" x="3543300" y="5710238"/>
          <p14:tracePt t="69074" x="3611563" y="5710238"/>
          <p14:tracePt t="69082" x="3636963" y="5710238"/>
          <p14:tracePt t="69090" x="3671888" y="5710238"/>
          <p14:tracePt t="69098" x="3705225" y="5710238"/>
          <p14:tracePt t="69105" x="3738563" y="5710238"/>
          <p14:tracePt t="69114" x="3763963" y="5710238"/>
          <p14:tracePt t="69122" x="3806825" y="5710238"/>
          <p14:tracePt t="69130" x="3832225" y="5710238"/>
          <p14:tracePt t="69138" x="3857625" y="5710238"/>
          <p14:tracePt t="69162" x="3867150" y="5710238"/>
          <p14:tracePt t="69738" x="3875088" y="5694363"/>
          <p14:tracePt t="69754" x="3875088" y="5684838"/>
          <p14:tracePt t="70090" x="3875088" y="5676900"/>
          <p14:tracePt t="70306" x="3867150" y="5684838"/>
          <p14:tracePt t="70730" x="3857625" y="5684838"/>
          <p14:tracePt t="70738" x="3849688" y="5684838"/>
          <p14:tracePt t="70755" x="3832225" y="5684838"/>
          <p14:tracePt t="70762" x="3824288" y="5684838"/>
          <p14:tracePt t="70771" x="3806825" y="5684838"/>
          <p14:tracePt t="70778" x="3781425" y="5668963"/>
          <p14:tracePt t="70788" x="3713163" y="5634038"/>
          <p14:tracePt t="70794" x="3636963" y="5591175"/>
          <p14:tracePt t="70804" x="3586163" y="5565775"/>
          <p14:tracePt t="70810" x="3484563" y="5489575"/>
          <p14:tracePt t="70821" x="3416300" y="5446713"/>
          <p14:tracePt t="70826" x="3314700" y="5387975"/>
          <p14:tracePt t="70837" x="3195638" y="5345113"/>
          <p14:tracePt t="70842" x="3109913" y="5302250"/>
          <p14:tracePt t="70850" x="3000375" y="5251450"/>
          <p14:tracePt t="70858" x="2940050" y="5226050"/>
          <p14:tracePt t="70866" x="2863850" y="5175250"/>
          <p14:tracePt t="70874" x="2770188" y="5106988"/>
          <p14:tracePt t="70882" x="2668588" y="5038725"/>
          <p14:tracePt t="70890" x="2557463" y="4954588"/>
          <p14:tracePt t="70897" x="2438400" y="4868863"/>
          <p14:tracePt t="70906" x="2293938" y="4759325"/>
          <p14:tracePt t="70913" x="2098675" y="4630738"/>
          <p14:tracePt t="70922" x="1946275" y="4521200"/>
          <p14:tracePt t="70930" x="1819275" y="4402138"/>
          <p14:tracePt t="70938" x="1725613" y="4308475"/>
          <p14:tracePt t="70946" x="1614488" y="4232275"/>
          <p14:tracePt t="70954" x="1512888" y="4146550"/>
          <p14:tracePt t="70962" x="1419225" y="4062413"/>
          <p14:tracePt t="70971" x="1350963" y="4011613"/>
          <p14:tracePt t="70978" x="1282700" y="3943350"/>
          <p14:tracePt t="70987" x="1206500" y="3875088"/>
          <p14:tracePt t="70994" x="1147763" y="3798888"/>
          <p14:tracePt t="71004" x="1087438" y="3730625"/>
          <p14:tracePt t="71010" x="1019175" y="3671888"/>
          <p14:tracePt t="71021" x="977900" y="3594100"/>
          <p14:tracePt t="71025" x="942975" y="3527425"/>
          <p14:tracePt t="71037" x="900113" y="3449638"/>
          <p14:tracePt t="71041" x="866775" y="3365500"/>
          <p14:tracePt t="71055" x="833438" y="3289300"/>
          <p14:tracePt t="71058" x="790575" y="3178175"/>
          <p14:tracePt t="71066" x="739775" y="3094038"/>
          <p14:tracePt t="71074" x="696913" y="3000375"/>
          <p14:tracePt t="71082" x="654050" y="2881313"/>
          <p14:tracePt t="71090" x="603250" y="2795588"/>
          <p14:tracePt t="71098" x="534988" y="2686050"/>
          <p14:tracePt t="71106" x="492125" y="2600325"/>
          <p14:tracePt t="71114" x="400050" y="2463800"/>
          <p14:tracePt t="71122" x="322263" y="2293938"/>
          <p14:tracePt t="71130" x="238125" y="2133600"/>
          <p14:tracePt t="71138" x="85725" y="187801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  <a:p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4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5" name="TextBox 36"/>
          <p:cNvSpPr txBox="1"/>
          <p:nvPr/>
        </p:nvSpPr>
        <p:spPr>
          <a:xfrm>
            <a:off x="843756" y="1700015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sp>
        <p:nvSpPr>
          <p:cNvPr id="6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TextBox 42"/>
          <p:cNvSpPr txBox="1"/>
          <p:nvPr/>
        </p:nvSpPr>
        <p:spPr>
          <a:xfrm>
            <a:off x="1193780" y="1675985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 리스트</a:t>
            </a:r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 이용한 구현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9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sp>
        <p:nvSpPr>
          <p:cNvPr id="10" name="TextBox 42">
            <a:extLst>
              <a:ext uri="{FF2B5EF4-FFF2-40B4-BE49-F238E27FC236}">
                <a16:creationId xmlns:a16="http://schemas.microsoft.com/office/drawing/2014/main" id="{E788D3F1-4408-4F27-B473-2A6D1F805763}"/>
              </a:ext>
            </a:extLst>
          </p:cNvPr>
          <p:cNvSpPr txBox="1"/>
          <p:nvPr/>
        </p:nvSpPr>
        <p:spPr>
          <a:xfrm>
            <a:off x="1193780" y="2029928"/>
            <a:ext cx="7009333" cy="15711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원소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 리스트의 노드</a:t>
            </a:r>
            <a:b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-</a:t>
            </a:r>
            <a:r>
              <a:rPr lang="ko-KR" altLang="en-US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스택 원소의 순서 </a:t>
            </a:r>
            <a:r>
              <a:rPr lang="en-US" altLang="ko-KR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노드의 링크 포인터로 연결</a:t>
            </a:r>
            <a:br>
              <a:rPr lang="en-US" altLang="ko-KR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- push : </a:t>
            </a:r>
            <a:r>
              <a:rPr lang="ko-KR" altLang="en-US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연결리스트의 새로운 노드를 </a:t>
            </a:r>
            <a:r>
              <a:rPr lang="en-US" altLang="ko-KR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tail</a:t>
            </a:r>
            <a:r>
              <a:rPr lang="ko-KR" altLang="en-US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node</a:t>
            </a:r>
            <a:r>
              <a:rPr lang="ko-KR" altLang="en-US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 연결</a:t>
            </a:r>
            <a:br>
              <a:rPr lang="en-US" altLang="ko-KR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- pop</a:t>
            </a:r>
            <a:r>
              <a:rPr lang="ko-KR" altLang="en-US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연결리스트의 </a:t>
            </a:r>
            <a:r>
              <a:rPr lang="en-US" altLang="ko-KR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tail node</a:t>
            </a:r>
            <a:r>
              <a:rPr lang="ko-KR" altLang="en-US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 삭제</a:t>
            </a:r>
            <a:endParaRPr lang="en-US" altLang="ko-KR" sz="12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변수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 :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단순 연결 리스트의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tail node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 가리키는 포인터 변수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ECB8F6B-78B9-412B-9143-BD6147ED7076}"/>
              </a:ext>
            </a:extLst>
          </p:cNvPr>
          <p:cNvSpPr/>
          <p:nvPr/>
        </p:nvSpPr>
        <p:spPr>
          <a:xfrm>
            <a:off x="2350349" y="5439205"/>
            <a:ext cx="1344528" cy="3352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</a:rPr>
              <a:t>첫번째 원소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CF34E4C-6201-4A61-BB68-A23AB81CB506}"/>
              </a:ext>
            </a:extLst>
          </p:cNvPr>
          <p:cNvSpPr/>
          <p:nvPr/>
        </p:nvSpPr>
        <p:spPr>
          <a:xfrm>
            <a:off x="2350349" y="5104764"/>
            <a:ext cx="1344528" cy="3352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chemeClr val="tx1"/>
                </a:solidFill>
              </a:rPr>
              <a:t>두번째 원소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007B63A-0E76-4BE9-A57E-615A7D72BE9E}"/>
              </a:ext>
            </a:extLst>
          </p:cNvPr>
          <p:cNvSpPr/>
          <p:nvPr/>
        </p:nvSpPr>
        <p:spPr>
          <a:xfrm>
            <a:off x="2350351" y="4772863"/>
            <a:ext cx="1344528" cy="3352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….</a:t>
            </a:r>
            <a:endParaRPr lang="ko-KR" altLang="en-US" sz="1500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CE5F860-D340-497D-876C-D5A4A4DA951D}"/>
              </a:ext>
            </a:extLst>
          </p:cNvPr>
          <p:cNvSpPr/>
          <p:nvPr/>
        </p:nvSpPr>
        <p:spPr>
          <a:xfrm>
            <a:off x="2350349" y="4438422"/>
            <a:ext cx="1344528" cy="3352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tx1"/>
                </a:solidFill>
              </a:rPr>
              <a:t>n</a:t>
            </a:r>
            <a:r>
              <a:rPr lang="ko-KR" altLang="en-US" sz="1500" dirty="0">
                <a:solidFill>
                  <a:schemeClr val="tx1"/>
                </a:solidFill>
              </a:rPr>
              <a:t>번째 원소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2F36D6-318B-4F13-8911-537A9A8629A8}"/>
              </a:ext>
            </a:extLst>
          </p:cNvPr>
          <p:cNvSpPr txBox="1"/>
          <p:nvPr/>
        </p:nvSpPr>
        <p:spPr>
          <a:xfrm>
            <a:off x="2656853" y="5913726"/>
            <a:ext cx="731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스택</a:t>
            </a: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D14B6DF9-02D2-466D-82B8-00B5CA9A02AE}"/>
              </a:ext>
            </a:extLst>
          </p:cNvPr>
          <p:cNvSpPr/>
          <p:nvPr/>
        </p:nvSpPr>
        <p:spPr>
          <a:xfrm>
            <a:off x="3946340" y="4940503"/>
            <a:ext cx="464820" cy="325376"/>
          </a:xfrm>
          <a:prstGeom prst="rightArrow">
            <a:avLst/>
          </a:prstGeom>
          <a:noFill/>
          <a:ln>
            <a:solidFill>
              <a:srgbClr val="417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5142FCC-B2FA-4D0F-B30F-52B2A1A76789}"/>
              </a:ext>
            </a:extLst>
          </p:cNvPr>
          <p:cNvGrpSpPr/>
          <p:nvPr/>
        </p:nvGrpSpPr>
        <p:grpSpPr>
          <a:xfrm>
            <a:off x="4541356" y="5439205"/>
            <a:ext cx="1447144" cy="335282"/>
            <a:chOff x="3841136" y="5446824"/>
            <a:chExt cx="1447144" cy="33528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66D8E60-752A-4B16-900C-7831F7E25A05}"/>
                </a:ext>
              </a:extLst>
            </p:cNvPr>
            <p:cNvSpPr/>
            <p:nvPr/>
          </p:nvSpPr>
          <p:spPr>
            <a:xfrm>
              <a:off x="3841136" y="5446825"/>
              <a:ext cx="1447144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200" dirty="0">
                  <a:solidFill>
                    <a:schemeClr val="tx1"/>
                  </a:solidFill>
                </a:rPr>
                <a:t>첫번째 원소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386AABE-7349-4386-9A09-F6B9723D918A}"/>
                </a:ext>
              </a:extLst>
            </p:cNvPr>
            <p:cNvSpPr/>
            <p:nvPr/>
          </p:nvSpPr>
          <p:spPr>
            <a:xfrm>
              <a:off x="4754880" y="5446824"/>
              <a:ext cx="533400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NULL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8D20B4C-587C-48C1-9E35-C63CCCECBC1F}"/>
              </a:ext>
            </a:extLst>
          </p:cNvPr>
          <p:cNvGrpSpPr/>
          <p:nvPr/>
        </p:nvGrpSpPr>
        <p:grpSpPr>
          <a:xfrm>
            <a:off x="4533736" y="4930597"/>
            <a:ext cx="1447144" cy="335282"/>
            <a:chOff x="3841136" y="5446824"/>
            <a:chExt cx="1447144" cy="335282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DCBB270-AADD-47CC-9597-FDAD002044B0}"/>
                </a:ext>
              </a:extLst>
            </p:cNvPr>
            <p:cNvSpPr/>
            <p:nvPr/>
          </p:nvSpPr>
          <p:spPr>
            <a:xfrm>
              <a:off x="3841136" y="5446825"/>
              <a:ext cx="1447144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200" dirty="0">
                  <a:solidFill>
                    <a:schemeClr val="tx1"/>
                  </a:solidFill>
                </a:rPr>
                <a:t>두번째 원소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51B9C168-342E-44DB-A511-B14532AF5400}"/>
                </a:ext>
              </a:extLst>
            </p:cNvPr>
            <p:cNvSpPr/>
            <p:nvPr/>
          </p:nvSpPr>
          <p:spPr>
            <a:xfrm>
              <a:off x="4754880" y="5446824"/>
              <a:ext cx="533400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NULL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F885A82-35F2-47EF-AA3B-7DD93EEF3B51}"/>
              </a:ext>
            </a:extLst>
          </p:cNvPr>
          <p:cNvGrpSpPr/>
          <p:nvPr/>
        </p:nvGrpSpPr>
        <p:grpSpPr>
          <a:xfrm>
            <a:off x="4541356" y="4341011"/>
            <a:ext cx="1447144" cy="335282"/>
            <a:chOff x="3841136" y="5446824"/>
            <a:chExt cx="1447144" cy="33528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C301938-B706-4500-A94A-E6D7F115700E}"/>
                </a:ext>
              </a:extLst>
            </p:cNvPr>
            <p:cNvSpPr/>
            <p:nvPr/>
          </p:nvSpPr>
          <p:spPr>
            <a:xfrm>
              <a:off x="3841136" y="5446825"/>
              <a:ext cx="1447144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n</a:t>
              </a:r>
              <a:r>
                <a:rPr lang="ko-KR" altLang="en-US" sz="1200" dirty="0">
                  <a:solidFill>
                    <a:schemeClr val="tx1"/>
                  </a:solidFill>
                </a:rPr>
                <a:t>번째 원소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D5D880C9-6A17-4A06-91BC-8F8A047AAD48}"/>
                </a:ext>
              </a:extLst>
            </p:cNvPr>
            <p:cNvSpPr/>
            <p:nvPr/>
          </p:nvSpPr>
          <p:spPr>
            <a:xfrm>
              <a:off x="4754880" y="5446824"/>
              <a:ext cx="533400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NULL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28752CAB-B154-44FC-B9FB-2B693FD45D02}"/>
              </a:ext>
            </a:extLst>
          </p:cNvPr>
          <p:cNvCxnSpPr/>
          <p:nvPr/>
        </p:nvCxnSpPr>
        <p:spPr>
          <a:xfrm>
            <a:off x="2350349" y="3995193"/>
            <a:ext cx="0" cy="1775913"/>
          </a:xfrm>
          <a:prstGeom prst="line">
            <a:avLst/>
          </a:prstGeom>
          <a:ln w="28575">
            <a:solidFill>
              <a:srgbClr val="417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FB939942-3423-474B-AF3C-E2C54AB7A338}"/>
              </a:ext>
            </a:extLst>
          </p:cNvPr>
          <p:cNvCxnSpPr/>
          <p:nvPr/>
        </p:nvCxnSpPr>
        <p:spPr>
          <a:xfrm>
            <a:off x="3699086" y="4018510"/>
            <a:ext cx="0" cy="1775913"/>
          </a:xfrm>
          <a:prstGeom prst="line">
            <a:avLst/>
          </a:prstGeom>
          <a:ln w="28575">
            <a:solidFill>
              <a:srgbClr val="417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BDD9893-F2BB-43EB-83CF-7C4242ED1C6B}"/>
              </a:ext>
            </a:extLst>
          </p:cNvPr>
          <p:cNvSpPr/>
          <p:nvPr/>
        </p:nvSpPr>
        <p:spPr>
          <a:xfrm>
            <a:off x="5050989" y="4552129"/>
            <a:ext cx="401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….</a:t>
            </a:r>
            <a:endParaRPr lang="ko-KR" altLang="en-US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00DD575-74C1-4B34-9404-675E836BCDE3}"/>
              </a:ext>
            </a:extLst>
          </p:cNvPr>
          <p:cNvCxnSpPr>
            <a:cxnSpLocks/>
            <a:endCxn id="29" idx="2"/>
          </p:cNvCxnSpPr>
          <p:nvPr/>
        </p:nvCxnSpPr>
        <p:spPr>
          <a:xfrm flipV="1">
            <a:off x="5714180" y="5265878"/>
            <a:ext cx="0" cy="2543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2318A8D2-AE8B-4EE7-A0DD-C632A752FFA8}"/>
              </a:ext>
            </a:extLst>
          </p:cNvPr>
          <p:cNvCxnSpPr>
            <a:cxnSpLocks/>
          </p:cNvCxnSpPr>
          <p:nvPr/>
        </p:nvCxnSpPr>
        <p:spPr>
          <a:xfrm flipV="1">
            <a:off x="5721800" y="4577690"/>
            <a:ext cx="0" cy="42484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87705CE6-A4EE-4706-8AEA-BDE24E0BFE60}"/>
              </a:ext>
            </a:extLst>
          </p:cNvPr>
          <p:cNvSpPr/>
          <p:nvPr/>
        </p:nvSpPr>
        <p:spPr>
          <a:xfrm>
            <a:off x="6683448" y="4337435"/>
            <a:ext cx="555526" cy="3352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Top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7CE3FE73-03E5-4FD5-8149-A04CEEE3C1A3}"/>
              </a:ext>
            </a:extLst>
          </p:cNvPr>
          <p:cNvCxnSpPr>
            <a:cxnSpLocks/>
            <a:stCxn id="46" idx="1"/>
            <a:endCxn id="32" idx="3"/>
          </p:cNvCxnSpPr>
          <p:nvPr/>
        </p:nvCxnSpPr>
        <p:spPr>
          <a:xfrm flipH="1">
            <a:off x="5988500" y="4505076"/>
            <a:ext cx="694948" cy="35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83671432-7C7A-4B5E-95AE-253BDCC9D7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109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43"/>
    </mc:Choice>
    <mc:Fallback>
      <p:transition spd="slow" advTm="30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82" x="2717800" y="6330950"/>
          <p14:tracePt t="3387" x="2073275" y="6799263"/>
          <p14:tracePt t="3397" x="2065338" y="6746875"/>
          <p14:tracePt t="3403" x="2065338" y="6662738"/>
          <p14:tracePt t="3414" x="2055813" y="6586538"/>
          <p14:tracePt t="3419" x="2047875" y="6510338"/>
          <p14:tracePt t="3430" x="2022475" y="6442075"/>
          <p14:tracePt t="3435" x="2014538" y="6365875"/>
          <p14:tracePt t="3443" x="2014538" y="6305550"/>
          <p14:tracePt t="3451" x="2005013" y="6237288"/>
          <p14:tracePt t="3459" x="2005013" y="6153150"/>
          <p14:tracePt t="3467" x="2005013" y="6092825"/>
          <p14:tracePt t="3475" x="2005013" y="6049963"/>
          <p14:tracePt t="3483" x="2005013" y="5991225"/>
          <p14:tracePt t="3491" x="2005013" y="5948363"/>
          <p14:tracePt t="3499" x="2005013" y="5905500"/>
          <p14:tracePt t="3507" x="2005013" y="5854700"/>
          <p14:tracePt t="3515" x="2005013" y="5813425"/>
          <p14:tracePt t="3523" x="1997075" y="5778500"/>
          <p14:tracePt t="3531" x="1971675" y="5719763"/>
          <p14:tracePt t="3539" x="1971675" y="5702300"/>
          <p14:tracePt t="3548" x="1954213" y="5651500"/>
          <p14:tracePt t="3555" x="1946275" y="5591175"/>
          <p14:tracePt t="3564" x="1911350" y="5540375"/>
          <p14:tracePt t="3571" x="1911350" y="5497513"/>
          <p14:tracePt t="3581" x="1895475" y="5464175"/>
          <p14:tracePt t="3587" x="1878013" y="5405438"/>
          <p14:tracePt t="3598" x="1870075" y="5380038"/>
          <p14:tracePt t="3603" x="1860550" y="5327650"/>
          <p14:tracePt t="3614" x="1852613" y="5311775"/>
          <p14:tracePt t="3619" x="1835150" y="5251450"/>
          <p14:tracePt t="3630" x="1827213" y="5235575"/>
          <p14:tracePt t="3635" x="1809750" y="5183188"/>
          <p14:tracePt t="3643" x="1793875" y="5149850"/>
          <p14:tracePt t="3651" x="1784350" y="5141913"/>
          <p14:tracePt t="3659" x="1776413" y="5106988"/>
          <p14:tracePt t="3667" x="1766888" y="5081588"/>
          <p14:tracePt t="3675" x="1751013" y="5064125"/>
          <p14:tracePt t="3683" x="1741488" y="5038725"/>
          <p14:tracePt t="3691" x="1741488" y="5030788"/>
          <p14:tracePt t="3699" x="1741488" y="5022850"/>
          <p14:tracePt t="3707" x="1733550" y="5005388"/>
          <p14:tracePt t="3779" x="1725613" y="4997450"/>
          <p14:tracePt t="3787" x="1708150" y="4987925"/>
          <p14:tracePt t="3797" x="1708150" y="4979988"/>
          <p14:tracePt t="3803" x="1700213" y="4972050"/>
          <p14:tracePt t="3814" x="1682750" y="4954588"/>
          <p14:tracePt t="3830" x="1674813" y="4946650"/>
          <p14:tracePt t="3971" x="1674813" y="4937125"/>
          <p14:tracePt t="3981" x="1674813" y="4919663"/>
          <p14:tracePt t="3987" x="1674813" y="4911725"/>
          <p14:tracePt t="3995" x="1674813" y="4903788"/>
          <p14:tracePt t="4003" x="1665288" y="4894263"/>
          <p14:tracePt t="4693" x="1649413" y="4868863"/>
          <p14:tracePt t="4701" x="1606550" y="4835525"/>
          <p14:tracePt t="4707" x="1581150" y="4810125"/>
          <p14:tracePt t="4715" x="1538288" y="4741863"/>
          <p14:tracePt t="4723" x="1504950" y="4708525"/>
          <p14:tracePt t="4731" x="1452563" y="4665663"/>
          <p14:tracePt t="4739" x="1385888" y="4622800"/>
          <p14:tracePt t="4748" x="1350963" y="4597400"/>
          <p14:tracePt t="4755" x="1308100" y="4564063"/>
          <p14:tracePt t="4764" x="1249363" y="4546600"/>
          <p14:tracePt t="4771" x="1206500" y="4529138"/>
          <p14:tracePt t="4797" x="1198563" y="4521200"/>
          <p14:tracePt t="4813" x="1181100" y="4521200"/>
          <p14:tracePt t="4819" x="1181100" y="4513263"/>
          <p14:tracePt t="4830" x="1173163" y="4513263"/>
          <p14:tracePt t="4835" x="1163638" y="4495800"/>
          <p14:tracePt t="4843" x="1155700" y="4478338"/>
          <p14:tracePt t="4851" x="1130300" y="4445000"/>
          <p14:tracePt t="4859" x="1122363" y="4419600"/>
          <p14:tracePt t="4867" x="1112838" y="4410075"/>
          <p14:tracePt t="4875" x="1112838" y="4394200"/>
          <p14:tracePt t="4883" x="1096963" y="4368800"/>
          <p14:tracePt t="4891" x="1096963" y="4351338"/>
          <p14:tracePt t="4899" x="1087438" y="4333875"/>
          <p14:tracePt t="4907" x="1079500" y="4325938"/>
          <p14:tracePt t="4915" x="1069975" y="4308475"/>
          <p14:tracePt t="4923" x="1069975" y="4300538"/>
          <p14:tracePt t="4948" x="1069975" y="4291013"/>
          <p14:tracePt t="4971" x="1062038" y="4291013"/>
          <p14:tracePt t="6804" x="1062038" y="4283075"/>
          <p14:tracePt t="6836" x="1062038" y="4265613"/>
          <p14:tracePt t="6845" x="1054100" y="4224338"/>
          <p14:tracePt t="6852" x="1044575" y="4181475"/>
          <p14:tracePt t="6860" x="1019175" y="4130675"/>
          <p14:tracePt t="6875" x="1019175" y="4121150"/>
          <p14:tracePt t="9636" x="1019175" y="4113213"/>
          <p14:tracePt t="10571" x="1019175" y="4105275"/>
          <p14:tracePt t="10587" x="1028700" y="4105275"/>
          <p14:tracePt t="10596" x="1036638" y="4105275"/>
          <p14:tracePt t="10612" x="1054100" y="4105275"/>
          <p14:tracePt t="10619" x="1062038" y="4113213"/>
          <p14:tracePt t="10629" x="1087438" y="4138613"/>
          <p14:tracePt t="10635" x="1181100" y="4164013"/>
          <p14:tracePt t="10646" x="1266825" y="4197350"/>
          <p14:tracePt t="10651" x="1401763" y="4224338"/>
          <p14:tracePt t="10662" x="1546225" y="4275138"/>
          <p14:tracePt t="10667" x="1674813" y="4283075"/>
          <p14:tracePt t="10679" x="1819275" y="4308475"/>
          <p14:tracePt t="10683" x="1971675" y="4333875"/>
          <p14:tracePt t="10691" x="2090738" y="4341813"/>
          <p14:tracePt t="10699" x="2217738" y="4368800"/>
          <p14:tracePt t="10707" x="2371725" y="4384675"/>
          <p14:tracePt t="10715" x="2498725" y="4384675"/>
          <p14:tracePt t="10723" x="2625725" y="4384675"/>
          <p14:tracePt t="10731" x="2778125" y="4384675"/>
          <p14:tracePt t="10739" x="2906713" y="4384675"/>
          <p14:tracePt t="10747" x="3051175" y="4384675"/>
          <p14:tracePt t="10755" x="3186113" y="4384675"/>
          <p14:tracePt t="10763" x="3314700" y="4384675"/>
          <p14:tracePt t="10771" x="3433763" y="4368800"/>
          <p14:tracePt t="10779" x="3517900" y="4341813"/>
          <p14:tracePt t="10787" x="3578225" y="4325938"/>
          <p14:tracePt t="10796" x="3654425" y="4300538"/>
          <p14:tracePt t="10803" x="3748088" y="4257675"/>
          <p14:tracePt t="10812" x="3790950" y="4240213"/>
          <p14:tracePt t="10819" x="3900488" y="4189413"/>
          <p14:tracePt t="10828" x="3986213" y="4146550"/>
          <p14:tracePt t="10835" x="4087813" y="4121150"/>
          <p14:tracePt t="10846" x="4189413" y="4079875"/>
          <p14:tracePt t="10851" x="4325938" y="4027488"/>
          <p14:tracePt t="10862" x="4452938" y="3994150"/>
          <p14:tracePt t="10867" x="4554538" y="3960813"/>
          <p14:tracePt t="10878" x="4657725" y="3925888"/>
          <p14:tracePt t="10883" x="4733925" y="3908425"/>
          <p14:tracePt t="10891" x="4792663" y="3875088"/>
          <p14:tracePt t="10899" x="4818063" y="3867150"/>
          <p14:tracePt t="10907" x="4827588" y="3857625"/>
          <p14:tracePt t="10939" x="4843463" y="3849688"/>
          <p14:tracePt t="10947" x="4843463" y="3832225"/>
          <p14:tracePt t="10960" x="4843463" y="3816350"/>
          <p14:tracePt t="10964" x="4843463" y="3790950"/>
          <p14:tracePt t="10971" x="4843463" y="3756025"/>
          <p14:tracePt t="10979" x="4843463" y="3713163"/>
          <p14:tracePt t="10987" x="4835525" y="3679825"/>
          <p14:tracePt t="10995" x="4818063" y="3629025"/>
          <p14:tracePt t="11003" x="4802188" y="3594100"/>
          <p14:tracePt t="11012" x="4767263" y="3560763"/>
          <p14:tracePt t="11019" x="4741863" y="3527425"/>
          <p14:tracePt t="11029" x="4699000" y="3475038"/>
          <p14:tracePt t="11035" x="4683125" y="3433763"/>
          <p14:tracePt t="11046" x="4640263" y="3382963"/>
          <p14:tracePt t="11051" x="4605338" y="3348038"/>
          <p14:tracePt t="11062" x="4589463" y="3297238"/>
          <p14:tracePt t="11067" x="4572000" y="3271838"/>
          <p14:tracePt t="11078" x="4564063" y="3263900"/>
          <p14:tracePt t="11083" x="4554538" y="3228975"/>
          <p14:tracePt t="11091" x="4546600" y="3203575"/>
          <p14:tracePt t="11099" x="4521200" y="3170238"/>
          <p14:tracePt t="11107" x="4513263" y="3135313"/>
          <p14:tracePt t="11115" x="4486275" y="3101975"/>
          <p14:tracePt t="11123" x="4470400" y="3076575"/>
          <p14:tracePt t="11131" x="4445000" y="3033713"/>
          <p14:tracePt t="11139" x="4427538" y="3016250"/>
          <p14:tracePt t="11147" x="4419600" y="3000375"/>
          <p14:tracePt t="11155" x="4394200" y="2974975"/>
          <p14:tracePt t="11163" x="4376738" y="2965450"/>
          <p14:tracePt t="11171" x="4368800" y="2949575"/>
          <p14:tracePt t="11179" x="4359275" y="2932113"/>
          <p14:tracePt t="11187" x="4341813" y="2906713"/>
          <p14:tracePt t="11196" x="4333875" y="2897188"/>
          <p14:tracePt t="11203" x="4316413" y="2881313"/>
          <p14:tracePt t="11212" x="4308475" y="2871788"/>
          <p14:tracePt t="11219" x="4308475" y="2863850"/>
          <p14:tracePt t="11228" x="4291013" y="2855913"/>
          <p14:tracePt t="11245" x="4283075" y="2855913"/>
          <p14:tracePt t="11251" x="4283075" y="2846388"/>
          <p14:tracePt t="11262" x="4257675" y="2846388"/>
          <p14:tracePt t="11278" x="4232275" y="2838450"/>
          <p14:tracePt t="11283" x="4224338" y="2838450"/>
          <p14:tracePt t="11291" x="4214813" y="2838450"/>
          <p14:tracePt t="11299" x="4189413" y="2830513"/>
          <p14:tracePt t="11307" x="4181475" y="2830513"/>
          <p14:tracePt t="11315" x="4164013" y="2820988"/>
          <p14:tracePt t="11323" x="4156075" y="2820988"/>
          <p14:tracePt t="11331" x="4146550" y="2813050"/>
          <p14:tracePt t="11339" x="4113213" y="2813050"/>
          <p14:tracePt t="11347" x="4095750" y="2805113"/>
          <p14:tracePt t="11355" x="4070350" y="2795588"/>
          <p14:tracePt t="11363" x="4052888" y="2787650"/>
          <p14:tracePt t="11371" x="4044950" y="2787650"/>
          <p14:tracePt t="11379" x="4037013" y="2778125"/>
          <p14:tracePt t="11557" x="4052888" y="2778125"/>
          <p14:tracePt t="11565" x="4062413" y="2778125"/>
          <p14:tracePt t="11571" x="4087813" y="2778125"/>
          <p14:tracePt t="11579" x="4095750" y="2778125"/>
          <p14:tracePt t="11587" x="4121150" y="2778125"/>
          <p14:tracePt t="11596" x="4146550" y="2778125"/>
          <p14:tracePt t="11603" x="4181475" y="2778125"/>
          <p14:tracePt t="11612" x="4189413" y="2778125"/>
          <p14:tracePt t="11619" x="4224338" y="2778125"/>
          <p14:tracePt t="11628" x="4232275" y="2778125"/>
          <p14:tracePt t="11635" x="4265613" y="2770188"/>
          <p14:tracePt t="11645" x="4300538" y="2770188"/>
          <p14:tracePt t="11651" x="4333875" y="2752725"/>
          <p14:tracePt t="11661" x="4376738" y="2752725"/>
          <p14:tracePt t="11667" x="4402138" y="2752725"/>
          <p14:tracePt t="11678" x="4435475" y="2752725"/>
          <p14:tracePt t="11683" x="4478338" y="2752725"/>
          <p14:tracePt t="11691" x="4521200" y="2752725"/>
          <p14:tracePt t="11699" x="4564063" y="2752725"/>
          <p14:tracePt t="11707" x="4597400" y="2752725"/>
          <p14:tracePt t="11715" x="4622800" y="2752725"/>
          <p14:tracePt t="11723" x="4648200" y="2752725"/>
          <p14:tracePt t="11731" x="4673600" y="2752725"/>
          <p14:tracePt t="11747" x="4708525" y="2752725"/>
          <p14:tracePt t="11755" x="4716463" y="2752725"/>
          <p14:tracePt t="11763" x="4749800" y="2752725"/>
          <p14:tracePt t="11771" x="4792663" y="2752725"/>
          <p14:tracePt t="11779" x="4827588" y="2752725"/>
          <p14:tracePt t="11787" x="4835525" y="2752725"/>
          <p14:tracePt t="11796" x="4860925" y="2752725"/>
          <p14:tracePt t="11803" x="4868863" y="2752725"/>
          <p14:tracePt t="11875" x="4886325" y="2752725"/>
          <p14:tracePt t="11883" x="4894263" y="2752725"/>
          <p14:tracePt t="11891" x="4903788" y="2752725"/>
          <p14:tracePt t="11899" x="4919663" y="2752725"/>
          <p14:tracePt t="11907" x="4929188" y="2752725"/>
          <p14:tracePt t="11980" x="4937125" y="2752725"/>
          <p14:tracePt t="11988" x="4954588" y="2752725"/>
          <p14:tracePt t="11996" x="4972050" y="2752725"/>
          <p14:tracePt t="12003" x="4997450" y="2752725"/>
          <p14:tracePt t="12012" x="5005388" y="2752725"/>
          <p14:tracePt t="12019" x="5030788" y="2752725"/>
          <p14:tracePt t="12028" x="5038725" y="2752725"/>
          <p14:tracePt t="12035" x="5064125" y="2752725"/>
          <p14:tracePt t="12046" x="5081588" y="2752725"/>
          <p14:tracePt t="12051" x="5091113" y="2752725"/>
          <p14:tracePt t="12062" x="5106988" y="2752725"/>
          <p14:tracePt t="12067" x="5116513" y="2752725"/>
          <p14:tracePt t="12078" x="5132388" y="2752725"/>
          <p14:tracePt t="12083" x="5141913" y="2752725"/>
          <p14:tracePt t="12186" x="5132388" y="2752725"/>
          <p14:tracePt t="12195" x="5116513" y="2752725"/>
          <p14:tracePt t="12203" x="5099050" y="2752725"/>
          <p14:tracePt t="12211" x="5064125" y="2752725"/>
          <p14:tracePt t="12219" x="5022850" y="2752725"/>
          <p14:tracePt t="12228" x="4962525" y="2736850"/>
          <p14:tracePt t="12235" x="4919663" y="2719388"/>
          <p14:tracePt t="12246" x="4868863" y="2701925"/>
          <p14:tracePt t="12251" x="4843463" y="2693988"/>
          <p14:tracePt t="12262" x="4835525" y="2686050"/>
          <p14:tracePt t="12267" x="4827588" y="2686050"/>
          <p14:tracePt t="12283" x="4802188" y="2660650"/>
          <p14:tracePt t="12291" x="4802188" y="2651125"/>
          <p14:tracePt t="12299" x="4792663" y="2633663"/>
          <p14:tracePt t="12307" x="4792663" y="2625725"/>
          <p14:tracePt t="12315" x="4792663" y="2608263"/>
          <p14:tracePt t="12323" x="4792663" y="2592388"/>
          <p14:tracePt t="12339" x="4792663" y="2566988"/>
          <p14:tracePt t="12347" x="4792663" y="2557463"/>
          <p14:tracePt t="12355" x="4792663" y="2532063"/>
          <p14:tracePt t="12363" x="4827588" y="2516188"/>
          <p14:tracePt t="12371" x="4886325" y="2506663"/>
          <p14:tracePt t="12379" x="4911725" y="2489200"/>
          <p14:tracePt t="12387" x="4937125" y="2489200"/>
          <p14:tracePt t="12395" x="4962525" y="2481263"/>
          <p14:tracePt t="12403" x="4972050" y="2481263"/>
          <p14:tracePt t="12419" x="4997450" y="2481263"/>
          <p14:tracePt t="12429" x="5005388" y="2481263"/>
          <p14:tracePt t="12435" x="5013325" y="2481263"/>
          <p14:tracePt t="12445" x="5038725" y="2481263"/>
          <p14:tracePt t="12451" x="5048250" y="2481263"/>
          <p14:tracePt t="12461" x="5081588" y="2481263"/>
          <p14:tracePt t="12467" x="5091113" y="2489200"/>
          <p14:tracePt t="12478" x="5116513" y="2524125"/>
          <p14:tracePt t="12483" x="5124450" y="2549525"/>
          <p14:tracePt t="12491" x="5132388" y="2574925"/>
          <p14:tracePt t="12499" x="5149850" y="2617788"/>
          <p14:tracePt t="12507" x="5157788" y="2633663"/>
          <p14:tracePt t="12515" x="5157788" y="2651125"/>
          <p14:tracePt t="12683" x="5167313" y="2660650"/>
          <p14:tracePt t="12699" x="5192713" y="2660650"/>
          <p14:tracePt t="12707" x="5251450" y="2660650"/>
          <p14:tracePt t="12715" x="5311775" y="2660650"/>
          <p14:tracePt t="12723" x="5387975" y="2625725"/>
          <p14:tracePt t="12731" x="5456238" y="2608263"/>
          <p14:tracePt t="12739" x="5532438" y="2582863"/>
          <p14:tracePt t="12747" x="5626100" y="2566988"/>
          <p14:tracePt t="12755" x="5727700" y="2541588"/>
          <p14:tracePt t="12763" x="5838825" y="2516188"/>
          <p14:tracePt t="12771" x="5948363" y="2506663"/>
          <p14:tracePt t="12779" x="6067425" y="2489200"/>
          <p14:tracePt t="12787" x="6178550" y="2489200"/>
          <p14:tracePt t="12795" x="6280150" y="2489200"/>
          <p14:tracePt t="12803" x="6365875" y="2489200"/>
          <p14:tracePt t="12812" x="6432550" y="2489200"/>
          <p14:tracePt t="12819" x="6483350" y="2498725"/>
          <p14:tracePt t="12828" x="6526213" y="2516188"/>
          <p14:tracePt t="12835" x="6569075" y="2541588"/>
          <p14:tracePt t="12845" x="6602413" y="2566988"/>
          <p14:tracePt t="12851" x="6645275" y="2608263"/>
          <p14:tracePt t="12861" x="6680200" y="2643188"/>
          <p14:tracePt t="12867" x="6696075" y="2668588"/>
          <p14:tracePt t="12878" x="6721475" y="2719388"/>
          <p14:tracePt t="12883" x="6738938" y="2752725"/>
          <p14:tracePt t="12891" x="6756400" y="2787650"/>
          <p14:tracePt t="12899" x="6764338" y="2805113"/>
          <p14:tracePt t="12907" x="6772275" y="2820988"/>
          <p14:tracePt t="12915" x="6772275" y="2855913"/>
          <p14:tracePt t="12923" x="6781800" y="2871788"/>
          <p14:tracePt t="12931" x="6781800" y="2881313"/>
          <p14:tracePt t="12939" x="6789738" y="2906713"/>
          <p14:tracePt t="12947" x="6799263" y="2932113"/>
          <p14:tracePt t="12963" x="6807200" y="2949575"/>
          <p14:tracePt t="12971" x="6807200" y="2965450"/>
          <p14:tracePt t="12987" x="6807200" y="2974975"/>
          <p14:tracePt t="12996" x="6807200" y="2982913"/>
          <p14:tracePt t="13003" x="6807200" y="2990850"/>
          <p14:tracePt t="13011" x="6807200" y="3008313"/>
          <p14:tracePt t="13019" x="6807200" y="3016250"/>
          <p14:tracePt t="13028" x="6807200" y="3033713"/>
          <p14:tracePt t="13035" x="6807200" y="3051175"/>
          <p14:tracePt t="13045" x="6807200" y="3076575"/>
          <p14:tracePt t="13051" x="6789738" y="3119438"/>
          <p14:tracePt t="13061" x="6772275" y="3160713"/>
          <p14:tracePt t="13067" x="6746875" y="3238500"/>
          <p14:tracePt t="13078" x="6731000" y="3314700"/>
          <p14:tracePt t="13083" x="6705600" y="3398838"/>
          <p14:tracePt t="13091" x="6688138" y="3475038"/>
          <p14:tracePt t="13099" x="6654800" y="3560763"/>
          <p14:tracePt t="13107" x="6637338" y="3636963"/>
          <p14:tracePt t="13115" x="6611938" y="3730625"/>
          <p14:tracePt t="13123" x="6577013" y="3832225"/>
          <p14:tracePt t="13131" x="6569075" y="3892550"/>
          <p14:tracePt t="13139" x="6510338" y="3994150"/>
          <p14:tracePt t="13147" x="6475413" y="4079875"/>
          <p14:tracePt t="13155" x="6457950" y="4171950"/>
          <p14:tracePt t="13163" x="6442075" y="4300538"/>
          <p14:tracePt t="13171" x="6442075" y="4394200"/>
          <p14:tracePt t="13179" x="6424613" y="4513263"/>
          <p14:tracePt t="13187" x="6407150" y="4622800"/>
          <p14:tracePt t="13196" x="6399213" y="4741863"/>
          <p14:tracePt t="13203" x="6399213" y="4843463"/>
          <p14:tracePt t="13212" x="6399213" y="4929188"/>
          <p14:tracePt t="13219" x="6399213" y="4997450"/>
          <p14:tracePt t="13228" x="6399213" y="5081588"/>
          <p14:tracePt t="13235" x="6399213" y="5149850"/>
          <p14:tracePt t="13245" x="6399213" y="5208588"/>
          <p14:tracePt t="13251" x="6399213" y="5268913"/>
          <p14:tracePt t="13261" x="6399213" y="5337175"/>
          <p14:tracePt t="13267" x="6399213" y="5395913"/>
          <p14:tracePt t="13278" x="6399213" y="5456238"/>
          <p14:tracePt t="13283" x="6399213" y="5524500"/>
          <p14:tracePt t="13295" x="6399213" y="5583238"/>
          <p14:tracePt t="13299" x="6399213" y="5626100"/>
          <p14:tracePt t="13307" x="6399213" y="5659438"/>
          <p14:tracePt t="13315" x="6399213" y="5684838"/>
          <p14:tracePt t="13323" x="6399213" y="5694363"/>
          <p14:tracePt t="13331" x="6399213" y="5710238"/>
          <p14:tracePt t="13347" x="6399213" y="5719763"/>
          <p14:tracePt t="13355" x="6399213" y="5727700"/>
          <p14:tracePt t="13363" x="6399213" y="5735638"/>
          <p14:tracePt t="13371" x="6399213" y="5745163"/>
          <p14:tracePt t="13379" x="6399213" y="5761038"/>
          <p14:tracePt t="13387" x="6399213" y="5770563"/>
          <p14:tracePt t="13403" x="6399213" y="5778500"/>
          <p14:tracePt t="13411" x="6391275" y="5788025"/>
          <p14:tracePt t="13419" x="6381750" y="5795963"/>
          <p14:tracePt t="13428" x="6381750" y="5803900"/>
          <p14:tracePt t="13435" x="6373813" y="5813425"/>
          <p14:tracePt t="13445" x="6356350" y="5821363"/>
          <p14:tracePt t="13451" x="6348413" y="5821363"/>
          <p14:tracePt t="13460" x="6330950" y="5829300"/>
          <p14:tracePt t="13467" x="6297613" y="5838825"/>
          <p14:tracePt t="13478" x="6280150" y="5838825"/>
          <p14:tracePt t="13483" x="6254750" y="5838825"/>
          <p14:tracePt t="13495" x="6211888" y="5846763"/>
          <p14:tracePt t="13499" x="6169025" y="5846763"/>
          <p14:tracePt t="13507" x="6135688" y="5854700"/>
          <p14:tracePt t="13515" x="6092825" y="5854700"/>
          <p14:tracePt t="13523" x="6042025" y="5854700"/>
          <p14:tracePt t="13531" x="5999163" y="5854700"/>
          <p14:tracePt t="13539" x="5940425" y="5854700"/>
          <p14:tracePt t="13547" x="5897563" y="5854700"/>
          <p14:tracePt t="13555" x="5829300" y="5854700"/>
          <p14:tracePt t="13563" x="5778500" y="5838825"/>
          <p14:tracePt t="13571" x="5719763" y="5813425"/>
          <p14:tracePt t="13579" x="5702300" y="5813425"/>
          <p14:tracePt t="13587" x="5668963" y="5803900"/>
          <p14:tracePt t="13596" x="5668963" y="5795963"/>
          <p14:tracePt t="13603" x="5651500" y="5788025"/>
          <p14:tracePt t="13611" x="5641975" y="5778500"/>
          <p14:tracePt t="13635" x="5641975" y="5770563"/>
          <p14:tracePt t="13645" x="5641975" y="5761038"/>
          <p14:tracePt t="13661" x="5641975" y="5753100"/>
          <p14:tracePt t="13667" x="5641975" y="5735638"/>
          <p14:tracePt t="13683" x="5634038" y="5727700"/>
          <p14:tracePt t="13707" x="5634038" y="5719763"/>
          <p14:tracePt t="13723" x="5634038" y="5710238"/>
          <p14:tracePt t="13739" x="5634038" y="5702300"/>
          <p14:tracePt t="13747" x="5634038" y="5684838"/>
          <p14:tracePt t="13763" x="5634038" y="5676900"/>
          <p14:tracePt t="13771" x="5634038" y="5668963"/>
          <p14:tracePt t="13779" x="5634038" y="5659438"/>
          <p14:tracePt t="13964" x="5641975" y="5659438"/>
          <p14:tracePt t="13987" x="5659438" y="5659438"/>
          <p14:tracePt t="14019" x="5668963" y="5659438"/>
          <p14:tracePt t="14028" x="5676900" y="5668963"/>
          <p14:tracePt t="14067" x="5694363" y="5668963"/>
          <p14:tracePt t="14076" x="5702300" y="5668963"/>
          <p14:tracePt t="14083" x="5710238" y="5668963"/>
          <p14:tracePt t="14093" x="5735638" y="5668963"/>
          <p14:tracePt t="14100" x="5745163" y="5668963"/>
          <p14:tracePt t="14107" x="5770563" y="5668963"/>
          <p14:tracePt t="14115" x="5778500" y="5668963"/>
          <p14:tracePt t="14123" x="5795963" y="5668963"/>
          <p14:tracePt t="14131" x="5803900" y="5668963"/>
          <p14:tracePt t="14139" x="5813425" y="5668963"/>
          <p14:tracePt t="14147" x="5829300" y="5668963"/>
          <p14:tracePt t="14155" x="5854700" y="5668963"/>
          <p14:tracePt t="14163" x="5872163" y="5668963"/>
          <p14:tracePt t="14171" x="5889625" y="5668963"/>
          <p14:tracePt t="14179" x="5915025" y="5676900"/>
          <p14:tracePt t="14195" x="5948363" y="5676900"/>
          <p14:tracePt t="14259" x="5957888" y="5676900"/>
          <p14:tracePt t="14267" x="5973763" y="5676900"/>
          <p14:tracePt t="14275" x="5991225" y="5676900"/>
          <p14:tracePt t="14283" x="6016625" y="5676900"/>
          <p14:tracePt t="14295" x="6016625" y="5668963"/>
          <p14:tracePt t="14299" x="6024563" y="5668963"/>
          <p14:tracePt t="14307" x="6034088" y="5659438"/>
          <p14:tracePt t="14331" x="6042025" y="5651500"/>
          <p14:tracePt t="14339" x="6042025" y="5641975"/>
          <p14:tracePt t="14355" x="6042025" y="5634038"/>
          <p14:tracePt t="14363" x="6042025" y="5626100"/>
          <p14:tracePt t="14371" x="6049963" y="5600700"/>
          <p14:tracePt t="14379" x="6049963" y="5591175"/>
          <p14:tracePt t="14387" x="6059488" y="5565775"/>
          <p14:tracePt t="14396" x="6059488" y="5540375"/>
          <p14:tracePt t="14403" x="6059488" y="5532438"/>
          <p14:tracePt t="14411" x="6059488" y="5507038"/>
          <p14:tracePt t="14419" x="6059488" y="5497513"/>
          <p14:tracePt t="14428" x="6059488" y="5489575"/>
          <p14:tracePt t="14435" x="6059488" y="5472113"/>
          <p14:tracePt t="14445" x="6059488" y="5464175"/>
          <p14:tracePt t="14451" x="6059488" y="5456238"/>
          <p14:tracePt t="14461" x="6059488" y="5438775"/>
          <p14:tracePt t="14467" x="6059488" y="5430838"/>
          <p14:tracePt t="14477" x="6049963" y="5413375"/>
          <p14:tracePt t="14483" x="6042025" y="5380038"/>
          <p14:tracePt t="14494" x="6024563" y="5345113"/>
          <p14:tracePt t="14499" x="5991225" y="5286375"/>
          <p14:tracePt t="14507" x="5991225" y="5268913"/>
          <p14:tracePt t="14515" x="5973763" y="5243513"/>
          <p14:tracePt t="14523" x="5948363" y="5208588"/>
          <p14:tracePt t="14531" x="5932488" y="5200650"/>
          <p14:tracePt t="14539" x="5905500" y="5183188"/>
          <p14:tracePt t="14547" x="5897563" y="5175250"/>
          <p14:tracePt t="14555" x="5889625" y="5175250"/>
          <p14:tracePt t="14563" x="5880100" y="5167313"/>
          <p14:tracePt t="14787" x="5872163" y="5167313"/>
          <p14:tracePt t="14803" x="5872163" y="5183188"/>
          <p14:tracePt t="14811" x="5872163" y="5218113"/>
          <p14:tracePt t="14819" x="5872163" y="5243513"/>
          <p14:tracePt t="14827" x="5872163" y="5286375"/>
          <p14:tracePt t="14835" x="5872163" y="5319713"/>
          <p14:tracePt t="14845" x="5872163" y="5345113"/>
          <p14:tracePt t="14851" x="5872163" y="5380038"/>
          <p14:tracePt t="14867" x="5872163" y="5405438"/>
          <p14:tracePt t="14877" x="5872163" y="5413375"/>
          <p14:tracePt t="14883" x="5872163" y="5438775"/>
          <p14:tracePt t="14895" x="5872163" y="5456238"/>
          <p14:tracePt t="14899" x="5846763" y="5472113"/>
          <p14:tracePt t="14907" x="5821363" y="5489575"/>
          <p14:tracePt t="14915" x="5803900" y="5497513"/>
          <p14:tracePt t="14923" x="5788025" y="5514975"/>
          <p14:tracePt t="14931" x="5778500" y="5532438"/>
          <p14:tracePt t="14939" x="5770563" y="5532438"/>
          <p14:tracePt t="14961" x="5770563" y="5549900"/>
          <p14:tracePt t="14963" x="5761038" y="5557838"/>
          <p14:tracePt t="14979" x="5753100" y="5565775"/>
          <p14:tracePt t="14996" x="5753100" y="5583238"/>
          <p14:tracePt t="15003" x="5745163" y="5583238"/>
          <p14:tracePt t="15019" x="5735638" y="5583238"/>
          <p14:tracePt t="15035" x="5727700" y="5583238"/>
          <p14:tracePt t="15051" x="5710238" y="5583238"/>
          <p14:tracePt t="15061" x="5694363" y="5591175"/>
          <p14:tracePt t="15067" x="5676900" y="5591175"/>
          <p14:tracePt t="15078" x="5641975" y="5600700"/>
          <p14:tracePt t="15083" x="5616575" y="5600700"/>
          <p14:tracePt t="15094" x="5583238" y="5616575"/>
          <p14:tracePt t="15099" x="5549900" y="5616575"/>
          <p14:tracePt t="15107" x="5540375" y="5626100"/>
          <p14:tracePt t="15115" x="5507038" y="5634038"/>
          <p14:tracePt t="15123" x="5481638" y="5641975"/>
          <p14:tracePt t="15131" x="5456238" y="5651500"/>
          <p14:tracePt t="15139" x="5446713" y="5659438"/>
          <p14:tracePt t="15147" x="5430838" y="5668963"/>
          <p14:tracePt t="15163" x="5421313" y="5668963"/>
          <p14:tracePt t="15179" x="5405438" y="5668963"/>
          <p14:tracePt t="15195" x="5395913" y="5668963"/>
          <p14:tracePt t="15203" x="5380038" y="5668963"/>
          <p14:tracePt t="15212" x="5370513" y="5668963"/>
          <p14:tracePt t="15219" x="5362575" y="5676900"/>
          <p14:tracePt t="15244" x="5337175" y="5684838"/>
          <p14:tracePt t="15261" x="5337175" y="5694363"/>
          <p14:tracePt t="15267" x="5327650" y="5694363"/>
          <p14:tracePt t="15278" x="5327650" y="5702300"/>
          <p14:tracePt t="15283" x="5311775" y="5702300"/>
          <p14:tracePt t="15299" x="5302250" y="5710238"/>
          <p14:tracePt t="15395" x="5286375" y="5719763"/>
          <p14:tracePt t="15411" x="5276850" y="5727700"/>
          <p14:tracePt t="15428" x="5268913" y="5727700"/>
          <p14:tracePt t="15475" x="5260975" y="5727700"/>
          <p14:tracePt t="15483" x="5251450" y="5727700"/>
          <p14:tracePt t="15492" x="5243513" y="5727700"/>
          <p14:tracePt t="15499" x="5235575" y="5727700"/>
          <p14:tracePt t="15507" x="5218113" y="5727700"/>
          <p14:tracePt t="15515" x="5200650" y="5727700"/>
          <p14:tracePt t="15523" x="5175250" y="5727700"/>
          <p14:tracePt t="15531" x="5167313" y="5727700"/>
          <p14:tracePt t="15539" x="5157788" y="5727700"/>
          <p14:tracePt t="15547" x="5149850" y="5727700"/>
          <p14:tracePt t="15555" x="5141913" y="5727700"/>
          <p14:tracePt t="15619" x="5132388" y="5727700"/>
          <p14:tracePt t="15635" x="5124450" y="5727700"/>
          <p14:tracePt t="15907" x="5141913" y="5727700"/>
          <p14:tracePt t="15915" x="5183188" y="5727700"/>
          <p14:tracePt t="15923" x="5218113" y="5727700"/>
          <p14:tracePt t="15931" x="5243513" y="5727700"/>
          <p14:tracePt t="15939" x="5268913" y="5727700"/>
          <p14:tracePt t="15947" x="5294313" y="5727700"/>
          <p14:tracePt t="15955" x="5311775" y="5727700"/>
          <p14:tracePt t="15963" x="5337175" y="5727700"/>
          <p14:tracePt t="15971" x="5362575" y="5727700"/>
          <p14:tracePt t="15994" x="5380038" y="5719763"/>
          <p14:tracePt t="15995" x="5405438" y="5719763"/>
          <p14:tracePt t="16019" x="5413375" y="5719763"/>
          <p14:tracePt t="16035" x="5421313" y="5719763"/>
          <p14:tracePt t="16061" x="5430838" y="5719763"/>
          <p14:tracePt t="16067" x="5438775" y="5719763"/>
          <p14:tracePt t="16077" x="5446713" y="5719763"/>
          <p14:tracePt t="16083" x="5456238" y="5719763"/>
          <p14:tracePt t="16094" x="5472113" y="5727700"/>
          <p14:tracePt t="16110" x="5497513" y="5727700"/>
          <p14:tracePt t="16115" x="5514975" y="5735638"/>
          <p14:tracePt t="16131" x="5524500" y="5735638"/>
          <p14:tracePt t="16139" x="5532438" y="5735638"/>
          <p14:tracePt t="16155" x="5540375" y="5735638"/>
          <p14:tracePt t="16179" x="5565775" y="5735638"/>
          <p14:tracePt t="16195" x="5600700" y="5735638"/>
          <p14:tracePt t="16203" x="5608638" y="5735638"/>
          <p14:tracePt t="16211" x="5634038" y="5735638"/>
          <p14:tracePt t="16219" x="5651500" y="5735638"/>
          <p14:tracePt t="16228" x="5659438" y="5735638"/>
          <p14:tracePt t="16235" x="5668963" y="5735638"/>
          <p14:tracePt t="16244" x="5676900" y="5735638"/>
          <p14:tracePt t="16251" x="5684838" y="5727700"/>
          <p14:tracePt t="16277" x="5694363" y="5727700"/>
          <p14:tracePt t="16283" x="5702300" y="5727700"/>
          <p14:tracePt t="16307" x="5710238" y="5727700"/>
          <p14:tracePt t="16723" x="5719763" y="5719763"/>
          <p14:tracePt t="16787" x="5719763" y="5702300"/>
          <p14:tracePt t="16923" x="5719763" y="5694363"/>
          <p14:tracePt t="16939" x="5719763" y="5684838"/>
          <p14:tracePt t="17027" x="5719763" y="5668963"/>
          <p14:tracePt t="17067" x="5719763" y="5659438"/>
          <p14:tracePt t="17075" x="5719763" y="5651500"/>
          <p14:tracePt t="17084" x="5719763" y="5641975"/>
          <p14:tracePt t="17099" x="5719763" y="5634038"/>
          <p14:tracePt t="17139" x="5719763" y="5626100"/>
          <p14:tracePt t="17883" x="5727700" y="5626100"/>
          <p14:tracePt t="17891" x="5735638" y="5608638"/>
          <p14:tracePt t="17899" x="5745163" y="5600700"/>
          <p14:tracePt t="17907" x="5753100" y="5591175"/>
          <p14:tracePt t="17915" x="5770563" y="5565775"/>
          <p14:tracePt t="17923" x="5778500" y="5540375"/>
          <p14:tracePt t="17931" x="5778500" y="5514975"/>
          <p14:tracePt t="17939" x="5788025" y="5497513"/>
          <p14:tracePt t="17947" x="5788025" y="5489575"/>
          <p14:tracePt t="17961" x="5788025" y="5464175"/>
          <p14:tracePt t="17963" x="5788025" y="5446713"/>
          <p14:tracePt t="17971" x="5788025" y="5421313"/>
          <p14:tracePt t="17979" x="5788025" y="5405438"/>
          <p14:tracePt t="17995" x="5788025" y="5370513"/>
          <p14:tracePt t="18003" x="5788025" y="5353050"/>
          <p14:tracePt t="18011" x="5788025" y="5337175"/>
          <p14:tracePt t="18019" x="5788025" y="5327650"/>
          <p14:tracePt t="18027" x="5788025" y="5311775"/>
          <p14:tracePt t="18035" x="5788025" y="5302250"/>
          <p14:tracePt t="18044" x="5788025" y="5294313"/>
          <p14:tracePt t="18051" x="5788025" y="5286375"/>
          <p14:tracePt t="18067" x="5788025" y="5276850"/>
          <p14:tracePt t="19268" x="5795963" y="5268913"/>
          <p14:tracePt t="19278" x="5821363" y="5260975"/>
          <p14:tracePt t="19284" x="5854700" y="5243513"/>
          <p14:tracePt t="19293" x="5872163" y="5226050"/>
          <p14:tracePt t="19300" x="5889625" y="5208588"/>
          <p14:tracePt t="19311" x="5897563" y="5192713"/>
          <p14:tracePt t="19315" x="5915025" y="5157788"/>
          <p14:tracePt t="19328" x="5915025" y="5132388"/>
          <p14:tracePt t="19331" x="5922963" y="5106988"/>
          <p14:tracePt t="19339" x="5932488" y="5081588"/>
          <p14:tracePt t="19348" x="5932488" y="5056188"/>
          <p14:tracePt t="19355" x="5932488" y="5038725"/>
          <p14:tracePt t="19363" x="5932488" y="5013325"/>
          <p14:tracePt t="19371" x="5940425" y="4997450"/>
          <p14:tracePt t="19379" x="5940425" y="4972050"/>
          <p14:tracePt t="19387" x="5940425" y="4954588"/>
          <p14:tracePt t="19395" x="5940425" y="4929188"/>
          <p14:tracePt t="19403" x="5932488" y="4903788"/>
          <p14:tracePt t="19411" x="5922963" y="4878388"/>
          <p14:tracePt t="19419" x="5922963" y="4852988"/>
          <p14:tracePt t="19428" x="5915025" y="4835525"/>
          <p14:tracePt t="19435" x="5915025" y="4818063"/>
          <p14:tracePt t="19444" x="5915025" y="4802188"/>
          <p14:tracePt t="19451" x="5897563" y="4784725"/>
          <p14:tracePt t="19476" x="5897563" y="4775200"/>
          <p14:tracePt t="19915" x="5889625" y="4775200"/>
          <p14:tracePt t="19939" x="5880100" y="4775200"/>
          <p14:tracePt t="20259" x="5880100" y="4759325"/>
          <p14:tracePt t="20267" x="5880100" y="4749800"/>
          <p14:tracePt t="20276" x="5880100" y="4741863"/>
          <p14:tracePt t="20283" x="5880100" y="4733925"/>
          <p14:tracePt t="20293" x="5880100" y="4716463"/>
          <p14:tracePt t="20299" x="5880100" y="4708525"/>
          <p14:tracePt t="20315" x="5880100" y="4683125"/>
          <p14:tracePt t="20326" x="5880100" y="4673600"/>
          <p14:tracePt t="20331" x="5880100" y="4657725"/>
          <p14:tracePt t="20347" x="5880100" y="4648200"/>
          <p14:tracePt t="21043" x="5880100" y="4665663"/>
          <p14:tracePt t="21052" x="5880100" y="4683125"/>
          <p14:tracePt t="21062" x="5897563" y="4699000"/>
          <p14:tracePt t="21069" x="5897563" y="4708525"/>
          <p14:tracePt t="21080" x="5905500" y="4716463"/>
          <p14:tracePt t="21083" x="5922963" y="4733925"/>
          <p14:tracePt t="21094" x="5922963" y="4741863"/>
          <p14:tracePt t="21099" x="5932488" y="4749800"/>
          <p14:tracePt t="21110" x="5940425" y="4759325"/>
          <p14:tracePt t="21127" x="5940425" y="4767263"/>
          <p14:tracePt t="21139" x="5948363" y="4767263"/>
          <p14:tracePt t="21147" x="5957888" y="4767263"/>
          <p14:tracePt t="21275" x="5957888" y="4759325"/>
          <p14:tracePt t="21283" x="5957888" y="4749800"/>
          <p14:tracePt t="21293" x="5957888" y="4741863"/>
          <p14:tracePt t="21299" x="5957888" y="4716463"/>
          <p14:tracePt t="21315" x="5957888" y="4691063"/>
          <p14:tracePt t="21331" x="5957888" y="4673600"/>
          <p14:tracePt t="21342" x="5957888" y="4665663"/>
          <p14:tracePt t="21347" x="5957888" y="4657725"/>
          <p14:tracePt t="21355" x="5957888" y="4648200"/>
          <p14:tracePt t="21363" x="5948363" y="4640263"/>
          <p14:tracePt t="21371" x="5948363" y="4630738"/>
          <p14:tracePt t="21379" x="5948363" y="4622800"/>
          <p14:tracePt t="21395" x="5948363" y="4614863"/>
          <p14:tracePt t="21819" x="5965825" y="4614863"/>
          <p14:tracePt t="21827" x="6042025" y="4614863"/>
          <p14:tracePt t="21835" x="6110288" y="4614863"/>
          <p14:tracePt t="21843" x="6186488" y="4614863"/>
          <p14:tracePt t="21851" x="6254750" y="4614863"/>
          <p14:tracePt t="21860" x="6297613" y="4614863"/>
          <p14:tracePt t="21867" x="6348413" y="4614863"/>
          <p14:tracePt t="21876" x="6373813" y="4614863"/>
          <p14:tracePt t="21883" x="6399213" y="4614863"/>
          <p14:tracePt t="21893" x="6432550" y="4614863"/>
          <p14:tracePt t="21899" x="6450013" y="4614863"/>
          <p14:tracePt t="21909" x="6467475" y="4614863"/>
          <p14:tracePt t="21915" x="6492875" y="4614863"/>
          <p14:tracePt t="21926" x="6500813" y="4614863"/>
          <p14:tracePt t="21931" x="6510338" y="4614863"/>
          <p14:tracePt t="22011" x="6518275" y="4614863"/>
          <p14:tracePt t="22027" x="6526213" y="4614863"/>
          <p14:tracePt t="22051" x="6535738" y="4614863"/>
          <p14:tracePt t="22075" x="6543675" y="4614863"/>
          <p14:tracePt t="22107" x="6551613" y="4614863"/>
          <p14:tracePt t="22115" x="6561138" y="4614863"/>
          <p14:tracePt t="22123" x="6569075" y="4614863"/>
          <p14:tracePt t="22139" x="6594475" y="4622800"/>
          <p14:tracePt t="22163" x="6602413" y="4622800"/>
          <p14:tracePt t="22179" x="6619875" y="4622800"/>
          <p14:tracePt t="22187" x="6637338" y="4630738"/>
          <p14:tracePt t="22203" x="6662738" y="4630738"/>
          <p14:tracePt t="22211" x="6670675" y="4630738"/>
          <p14:tracePt t="22227" x="6696075" y="4630738"/>
          <p14:tracePt t="22251" x="6705600" y="4630738"/>
          <p14:tracePt t="22259" x="6721475" y="4640263"/>
          <p14:tracePt t="22267" x="6731000" y="4640263"/>
          <p14:tracePt t="22276" x="6772275" y="4640263"/>
          <p14:tracePt t="22283" x="6807200" y="4648200"/>
          <p14:tracePt t="22292" x="6840538" y="4657725"/>
          <p14:tracePt t="22299" x="6875463" y="4665663"/>
          <p14:tracePt t="22309" x="6891338" y="4665663"/>
          <p14:tracePt t="22315" x="6926263" y="4673600"/>
          <p14:tracePt t="22326" x="6943725" y="4673600"/>
          <p14:tracePt t="22331" x="6969125" y="4673600"/>
          <p14:tracePt t="22347" x="6977063" y="4673600"/>
          <p14:tracePt t="22355" x="6994525" y="4691063"/>
          <p14:tracePt t="22363" x="7002463" y="4691063"/>
          <p14:tracePt t="22371" x="7010400" y="4691063"/>
          <p14:tracePt t="22379" x="7019925" y="4691063"/>
          <p14:tracePt t="22411" x="7027863" y="4691063"/>
          <p14:tracePt t="22419" x="7035800" y="4699000"/>
          <p14:tracePt t="22483" x="7045325" y="4699000"/>
          <p14:tracePt t="22507" x="7045325" y="4708525"/>
          <p14:tracePt t="22515" x="7053263" y="4708525"/>
          <p14:tracePt t="22531" x="7070725" y="4716463"/>
          <p14:tracePt t="22595" x="7070725" y="4724400"/>
          <p14:tracePt t="22611" x="7070725" y="4733925"/>
          <p14:tracePt t="22619" x="7070725" y="4741863"/>
          <p14:tracePt t="22627" x="7070725" y="4749800"/>
          <p14:tracePt t="22635" x="7070725" y="4759325"/>
          <p14:tracePt t="22659" x="7070725" y="4767263"/>
          <p14:tracePt t="22676" x="7061200" y="4775200"/>
          <p14:tracePt t="22683" x="7053263" y="4784725"/>
          <p14:tracePt t="22699" x="7035800" y="4792663"/>
          <p14:tracePt t="22715" x="7027863" y="4792663"/>
          <p14:tracePt t="22726" x="7010400" y="4792663"/>
          <p14:tracePt t="22731" x="6994525" y="4792663"/>
          <p14:tracePt t="22743" x="6985000" y="4792663"/>
          <p14:tracePt t="22747" x="6959600" y="4792663"/>
          <p14:tracePt t="22755" x="6951663" y="4792663"/>
          <p14:tracePt t="22763" x="6943725" y="4792663"/>
          <p14:tracePt t="22771" x="6934200" y="4792663"/>
          <p14:tracePt t="22787" x="6926263" y="4792663"/>
          <p14:tracePt t="22803" x="6908800" y="4784725"/>
          <p14:tracePt t="22811" x="6900863" y="4784725"/>
          <p14:tracePt t="22819" x="6900863" y="4767263"/>
          <p14:tracePt t="22827" x="6891338" y="4741863"/>
          <p14:tracePt t="22835" x="6883400" y="4716463"/>
          <p14:tracePt t="22843" x="6865938" y="4683125"/>
          <p14:tracePt t="22851" x="6850063" y="4665663"/>
          <p14:tracePt t="22859" x="6840538" y="4640263"/>
          <p14:tracePt t="22867" x="6832600" y="4622800"/>
          <p14:tracePt t="22876" x="6824663" y="4614863"/>
          <p14:tracePt t="22883" x="6815138" y="4597400"/>
          <p14:tracePt t="22892" x="6815138" y="4572000"/>
          <p14:tracePt t="22899" x="6815138" y="4554538"/>
          <p14:tracePt t="22909" x="6807200" y="4513263"/>
          <p14:tracePt t="22915" x="6807200" y="4486275"/>
          <p14:tracePt t="22926" x="6789738" y="4452938"/>
          <p14:tracePt t="22931" x="6789738" y="4435475"/>
          <p14:tracePt t="22943" x="6789738" y="4410075"/>
          <p14:tracePt t="22947" x="6789738" y="4402138"/>
          <p14:tracePt t="22960" x="6789738" y="4394200"/>
          <p14:tracePt t="22963" x="6789738" y="4384675"/>
          <p14:tracePt t="22971" x="6789738" y="4376738"/>
          <p14:tracePt t="22979" x="6789738" y="4368800"/>
          <p14:tracePt t="22987" x="6789738" y="4359275"/>
          <p14:tracePt t="22995" x="6789738" y="4341813"/>
          <p14:tracePt t="23003" x="6789738" y="4333875"/>
          <p14:tracePt t="23019" x="6789738" y="4325938"/>
          <p14:tracePt t="23027" x="6789738" y="4316413"/>
          <p14:tracePt t="23035" x="6799263" y="4308475"/>
          <p14:tracePt t="23051" x="6824663" y="4300538"/>
          <p14:tracePt t="23059" x="6850063" y="4300538"/>
          <p14:tracePt t="23067" x="6891338" y="4300538"/>
          <p14:tracePt t="23076" x="6934200" y="4300538"/>
          <p14:tracePt t="23083" x="6959600" y="4300538"/>
          <p14:tracePt t="23092" x="7002463" y="4300538"/>
          <p14:tracePt t="23099" x="7019925" y="4300538"/>
          <p14:tracePt t="23109" x="7045325" y="4300538"/>
          <p14:tracePt t="23126" x="7053263" y="4308475"/>
          <p14:tracePt t="23131" x="7061200" y="4316413"/>
          <p14:tracePt t="23142" x="7078663" y="4325938"/>
          <p14:tracePt t="23147" x="7088188" y="4351338"/>
          <p14:tracePt t="23155" x="7104063" y="4394200"/>
          <p14:tracePt t="23163" x="7121525" y="4427538"/>
          <p14:tracePt t="23171" x="7129463" y="4460875"/>
          <p14:tracePt t="23179" x="7129463" y="4503738"/>
          <p14:tracePt t="23187" x="7129463" y="4554538"/>
          <p14:tracePt t="23195" x="7129463" y="4605338"/>
          <p14:tracePt t="23203" x="7129463" y="4648200"/>
          <p14:tracePt t="23211" x="7129463" y="4683125"/>
          <p14:tracePt t="23219" x="7129463" y="4716463"/>
          <p14:tracePt t="23227" x="7129463" y="4741863"/>
          <p14:tracePt t="23235" x="7121525" y="4759325"/>
          <p14:tracePt t="23243" x="7121525" y="4767263"/>
          <p14:tracePt t="23251" x="7096125" y="4792663"/>
          <p14:tracePt t="23267" x="7078663" y="4810125"/>
          <p14:tracePt t="23276" x="7053263" y="4818063"/>
          <p14:tracePt t="23283" x="7019925" y="4827588"/>
          <p14:tracePt t="23292" x="7010400" y="4835525"/>
          <p14:tracePt t="23299" x="6969125" y="4835525"/>
          <p14:tracePt t="23309" x="6934200" y="4835525"/>
          <p14:tracePt t="23315" x="6891338" y="4843463"/>
          <p14:tracePt t="23326" x="6850063" y="4843463"/>
          <p14:tracePt t="23331" x="6815138" y="4843463"/>
          <p14:tracePt t="23342" x="6807200" y="4843463"/>
          <p14:tracePt t="23347" x="6799263" y="4843463"/>
          <p14:tracePt t="23355" x="6789738" y="4843463"/>
          <p14:tracePt t="23395" x="6781800" y="4843463"/>
          <p14:tracePt t="23419" x="6772275" y="4843463"/>
          <p14:tracePt t="23427" x="6764338" y="4835525"/>
          <p14:tracePt t="23435" x="6756400" y="4827588"/>
          <p14:tracePt t="23443" x="6746875" y="4818063"/>
          <p14:tracePt t="23451" x="6746875" y="4802188"/>
          <p14:tracePt t="23476" x="6738938" y="4792663"/>
          <p14:tracePt t="23483" x="6738938" y="4784725"/>
          <p14:tracePt t="23627" x="6731000" y="4775200"/>
          <p14:tracePt t="23635" x="6721475" y="4767263"/>
          <p14:tracePt t="23643" x="6705600" y="4767263"/>
          <p14:tracePt t="23651" x="6670675" y="4767263"/>
          <p14:tracePt t="23659" x="6645275" y="4767263"/>
          <p14:tracePt t="23667" x="6602413" y="4767263"/>
          <p14:tracePt t="23676" x="6569075" y="4767263"/>
          <p14:tracePt t="23683" x="6526213" y="4767263"/>
          <p14:tracePt t="23692" x="6483350" y="4767263"/>
          <p14:tracePt t="23699" x="6442075" y="4767263"/>
          <p14:tracePt t="23709" x="6407150" y="4759325"/>
          <p14:tracePt t="23715" x="6348413" y="4759325"/>
          <p14:tracePt t="23725" x="6323013" y="4741863"/>
          <p14:tracePt t="23731" x="6280150" y="4733925"/>
          <p14:tracePt t="23742" x="6254750" y="4733925"/>
          <p14:tracePt t="23747" x="6229350" y="4724400"/>
          <p14:tracePt t="23755" x="6161088" y="4708525"/>
          <p14:tracePt t="23763" x="6118225" y="4699000"/>
          <p14:tracePt t="23771" x="6084888" y="4691063"/>
          <p14:tracePt t="23779" x="6024563" y="4683125"/>
          <p14:tracePt t="23787" x="5983288" y="4683125"/>
          <p14:tracePt t="23795" x="5948363" y="4673600"/>
          <p14:tracePt t="23803" x="5905500" y="4673600"/>
          <p14:tracePt t="23811" x="5889625" y="4673600"/>
          <p14:tracePt t="23819" x="5872163" y="4673600"/>
          <p14:tracePt t="23827" x="5864225" y="4673600"/>
          <p14:tracePt t="23835" x="5846763" y="4673600"/>
          <p14:tracePt t="23851" x="5838825" y="4673600"/>
          <p14:tracePt t="23859" x="5829300" y="4665663"/>
          <p14:tracePt t="23876" x="5821363" y="4657725"/>
          <p14:tracePt t="23947" x="5803900" y="4657725"/>
          <p14:tracePt t="23971" x="5795963" y="4648200"/>
          <p14:tracePt t="24099" x="5770563" y="4648200"/>
          <p14:tracePt t="24109" x="5761038" y="4648200"/>
          <p14:tracePt t="24125" x="5753100" y="4648200"/>
          <p14:tracePt t="24131" x="5735638" y="4648200"/>
          <p14:tracePt t="24147" x="5727700" y="4648200"/>
          <p14:tracePt t="24155" x="5710238" y="4657725"/>
          <p14:tracePt t="24163" x="5702300" y="4657725"/>
          <p14:tracePt t="24171" x="5694363" y="4657725"/>
          <p14:tracePt t="24179" x="5676900" y="4657725"/>
          <p14:tracePt t="24187" x="5659438" y="4657725"/>
          <p14:tracePt t="24195" x="5634038" y="4657725"/>
          <p14:tracePt t="24219" x="5626100" y="4657725"/>
          <p14:tracePt t="24227" x="5616575" y="4657725"/>
          <p14:tracePt t="24243" x="5608638" y="4657725"/>
          <p14:tracePt t="24251" x="5600700" y="4657725"/>
          <p14:tracePt t="24267" x="5591175" y="4648200"/>
          <p14:tracePt t="24283" x="5565775" y="4640263"/>
          <p14:tracePt t="24292" x="5557838" y="4630738"/>
          <p14:tracePt t="24299" x="5532438" y="4614863"/>
          <p14:tracePt t="24309" x="5514975" y="4605338"/>
          <p14:tracePt t="24315" x="5472113" y="4579938"/>
          <p14:tracePt t="24326" x="5421313" y="4554538"/>
          <p14:tracePt t="24331" x="5387975" y="4529138"/>
          <p14:tracePt t="24343" x="5337175" y="4513263"/>
          <p14:tracePt t="24347" x="5268913" y="4470400"/>
          <p14:tracePt t="24359" x="5192713" y="4427538"/>
          <p14:tracePt t="24363" x="5149850" y="4402138"/>
          <p14:tracePt t="24371" x="5081588" y="4351338"/>
          <p14:tracePt t="24379" x="5022850" y="4308475"/>
          <p14:tracePt t="24387" x="4962525" y="4257675"/>
          <p14:tracePt t="24395" x="4903788" y="4214813"/>
          <p14:tracePt t="24403" x="4827588" y="4146550"/>
          <p14:tracePt t="24411" x="4741863" y="4087813"/>
          <p14:tracePt t="24419" x="4665663" y="4037013"/>
          <p14:tracePt t="24427" x="4579938" y="3986213"/>
          <p14:tracePt t="24435" x="4486275" y="3943350"/>
          <p14:tracePt t="24443" x="4410075" y="3908425"/>
          <p14:tracePt t="24451" x="4359275" y="3883025"/>
          <p14:tracePt t="24459" x="4325938" y="3867150"/>
          <p14:tracePt t="24467" x="4300538" y="3849688"/>
          <p14:tracePt t="24476" x="4283075" y="3832225"/>
          <p14:tracePt t="24492" x="4283075" y="3824288"/>
          <p14:tracePt t="24508" x="4275138" y="3824288"/>
          <p14:tracePt t="24515" x="4275138" y="3816350"/>
          <p14:tracePt t="24526" x="4265613" y="3806825"/>
          <p14:tracePt t="24563" x="4265613" y="3798888"/>
          <p14:tracePt t="24587" x="4257675" y="3798888"/>
          <p14:tracePt t="24627" x="4249738" y="3790950"/>
          <p14:tracePt t="24643" x="4249738" y="3781425"/>
          <p14:tracePt t="24651" x="4240213" y="3781425"/>
          <p14:tracePt t="24659" x="4224338" y="3781425"/>
          <p14:tracePt t="24667" x="4181475" y="3773488"/>
          <p14:tracePt t="24676" x="4146550" y="3763963"/>
          <p14:tracePt t="24683" x="4105275" y="3763963"/>
          <p14:tracePt t="24692" x="4062413" y="3763963"/>
          <p14:tracePt t="24699" x="4019550" y="3763963"/>
          <p14:tracePt t="24709" x="3976688" y="3763963"/>
          <p14:tracePt t="24715" x="3951288" y="3763963"/>
          <p14:tracePt t="24726" x="3917950" y="3763963"/>
          <p14:tracePt t="24731" x="3892550" y="3763963"/>
          <p14:tracePt t="24742" x="3857625" y="3763963"/>
          <p14:tracePt t="24747" x="3798888" y="3763963"/>
          <p14:tracePt t="24759" x="3738563" y="3738563"/>
          <p14:tracePt t="24763" x="3697288" y="3738563"/>
          <p14:tracePt t="24771" x="3636963" y="3730625"/>
          <p14:tracePt t="24779" x="3560763" y="3722688"/>
          <p14:tracePt t="24787" x="3509963" y="3722688"/>
          <p14:tracePt t="24795" x="3475038" y="3713163"/>
          <p14:tracePt t="24803" x="3441700" y="3705225"/>
          <p14:tracePt t="24811" x="3416300" y="3697288"/>
          <p14:tracePt t="24819" x="3398838" y="3697288"/>
          <p14:tracePt t="24827" x="3382963" y="3687763"/>
          <p14:tracePt t="24835" x="3373438" y="3687763"/>
          <p14:tracePt t="24843" x="3355975" y="3687763"/>
          <p14:tracePt t="24851" x="3340100" y="3679825"/>
          <p14:tracePt t="24860" x="3322638" y="3679825"/>
          <p14:tracePt t="24867" x="3314700" y="3671888"/>
          <p14:tracePt t="24875" x="3289300" y="3671888"/>
          <p14:tracePt t="24883" x="3271838" y="3662363"/>
          <p14:tracePt t="24892" x="3254375" y="3654425"/>
          <p14:tracePt t="24899" x="3228975" y="3654425"/>
          <p14:tracePt t="24908" x="3211513" y="3646488"/>
          <p14:tracePt t="24915" x="3203575" y="3646488"/>
          <p14:tracePt t="24926" x="3195638" y="3636963"/>
          <p14:tracePt t="24931" x="3178175" y="3636963"/>
          <p14:tracePt t="24957" x="3170238" y="3619500"/>
          <p14:tracePt t="24963" x="3152775" y="3619500"/>
          <p14:tracePt t="24971" x="3135313" y="3619500"/>
          <p14:tracePt t="24987" x="3119438" y="3611563"/>
          <p14:tracePt t="24995" x="3101975" y="3611563"/>
          <p14:tracePt t="25003" x="3094038" y="3603625"/>
          <p14:tracePt t="25235" x="3152775" y="3603625"/>
          <p14:tracePt t="25243" x="3254375" y="3603625"/>
          <p14:tracePt t="25251" x="3365500" y="3603625"/>
          <p14:tracePt t="25259" x="3492500" y="3629025"/>
          <p14:tracePt t="25267" x="3594100" y="3629025"/>
          <p14:tracePt t="25276" x="3705225" y="3629025"/>
          <p14:tracePt t="25283" x="3781425" y="3629025"/>
          <p14:tracePt t="25292" x="3849688" y="3629025"/>
          <p14:tracePt t="25299" x="3892550" y="3629025"/>
          <p14:tracePt t="25308" x="3925888" y="3629025"/>
          <p14:tracePt t="25315" x="3968750" y="3629025"/>
          <p14:tracePt t="25325" x="3994150" y="3629025"/>
          <p14:tracePt t="25331" x="4037013" y="3629025"/>
          <p14:tracePt t="25341" x="4062413" y="3629025"/>
          <p14:tracePt t="25347" x="4095750" y="3629025"/>
          <p14:tracePt t="25358" x="4130675" y="3629025"/>
          <p14:tracePt t="25363" x="4156075" y="3629025"/>
          <p14:tracePt t="25371" x="4171950" y="3629025"/>
          <p14:tracePt t="25379" x="4181475" y="3629025"/>
          <p14:tracePt t="25403" x="4189413" y="3629025"/>
          <p14:tracePt t="25699" x="4197350" y="3629025"/>
          <p14:tracePt t="25708" x="4214813" y="3636963"/>
          <p14:tracePt t="25715" x="4224338" y="3636963"/>
          <p14:tracePt t="25725" x="4232275" y="3646488"/>
          <p14:tracePt t="25731" x="4249738" y="3646488"/>
          <p14:tracePt t="25741" x="4265613" y="3646488"/>
          <p14:tracePt t="25747" x="4283075" y="3646488"/>
          <p14:tracePt t="25758" x="4308475" y="3671888"/>
          <p14:tracePt t="25763" x="4325938" y="3671888"/>
          <p14:tracePt t="25779" x="4341813" y="3671888"/>
          <p14:tracePt t="25795" x="4351338" y="3671888"/>
          <p14:tracePt t="25811" x="4359275" y="3671888"/>
          <p14:tracePt t="25819" x="4368800" y="3671888"/>
          <p14:tracePt t="25843" x="4376738" y="3671888"/>
          <p14:tracePt t="26147" x="4384675" y="3671888"/>
          <p14:tracePt t="26163" x="4402138" y="3671888"/>
          <p14:tracePt t="26211" x="4410075" y="3671888"/>
          <p14:tracePt t="26227" x="4419600" y="3671888"/>
          <p14:tracePt t="26235" x="4435475" y="3671888"/>
          <p14:tracePt t="26243" x="4445000" y="3671888"/>
          <p14:tracePt t="26251" x="4486275" y="3671888"/>
          <p14:tracePt t="26259" x="4546600" y="3671888"/>
          <p14:tracePt t="26267" x="4605338" y="3671888"/>
          <p14:tracePt t="26275" x="4673600" y="3671888"/>
          <p14:tracePt t="26283" x="4749800" y="3671888"/>
          <p14:tracePt t="26292" x="4802188" y="3671888"/>
          <p14:tracePt t="26299" x="4860925" y="3671888"/>
          <p14:tracePt t="26308" x="4903788" y="3671888"/>
          <p14:tracePt t="26315" x="4929188" y="3671888"/>
          <p14:tracePt t="26325" x="4962525" y="3671888"/>
          <p14:tracePt t="26331" x="4987925" y="3671888"/>
          <p14:tracePt t="26341" x="5022850" y="3671888"/>
          <p14:tracePt t="26347" x="5048250" y="3671888"/>
          <p14:tracePt t="26358" x="5064125" y="3671888"/>
          <p14:tracePt t="26363" x="5091113" y="3671888"/>
          <p14:tracePt t="26371" x="5106988" y="3671888"/>
          <p14:tracePt t="26379" x="5116513" y="3671888"/>
          <p14:tracePt t="26387" x="5132388" y="3671888"/>
          <p14:tracePt t="26395" x="5141913" y="3671888"/>
          <p14:tracePt t="26403" x="5149850" y="3671888"/>
          <p14:tracePt t="26411" x="5175250" y="3671888"/>
          <p14:tracePt t="26419" x="5183188" y="3671888"/>
          <p14:tracePt t="26427" x="5208588" y="3671888"/>
          <p14:tracePt t="26435" x="5243513" y="3671888"/>
          <p14:tracePt t="26443" x="5294313" y="3671888"/>
          <p14:tracePt t="26451" x="5353050" y="3671888"/>
          <p14:tracePt t="26459" x="5395913" y="3671888"/>
          <p14:tracePt t="26467" x="5481638" y="3679825"/>
          <p14:tracePt t="26475" x="5507038" y="3687763"/>
          <p14:tracePt t="26483" x="5540375" y="3687763"/>
          <p14:tracePt t="26492" x="5557838" y="3687763"/>
          <p14:tracePt t="26499" x="5565775" y="3687763"/>
          <p14:tracePt t="26541" x="5575300" y="3687763"/>
          <p14:tracePt t="26692" x="5557838" y="3687763"/>
          <p14:tracePt t="26700" x="5514975" y="3713163"/>
          <p14:tracePt t="26709" x="5481638" y="3713163"/>
          <p14:tracePt t="26716" x="5430838" y="3713163"/>
          <p14:tracePt t="26726" x="5353050" y="3713163"/>
          <p14:tracePt t="26732" x="5268913" y="3713163"/>
          <p14:tracePt t="26743" x="5183188" y="3713163"/>
          <p14:tracePt t="26748" x="5091113" y="3713163"/>
          <p14:tracePt t="26760" x="4972050" y="3713163"/>
          <p14:tracePt t="26764" x="4886325" y="3713163"/>
          <p14:tracePt t="26777" x="4792663" y="3713163"/>
          <p14:tracePt t="26780" x="4733925" y="3713163"/>
          <p14:tracePt t="26787" x="4691063" y="3713163"/>
          <p14:tracePt t="26795" x="4657725" y="3713163"/>
          <p14:tracePt t="26803" x="4630738" y="3713163"/>
          <p14:tracePt t="26819" x="4622800" y="3713163"/>
          <p14:tracePt t="26827" x="4614863" y="3713163"/>
          <p14:tracePt t="26835" x="4597400" y="3705225"/>
          <p14:tracePt t="26843" x="4589463" y="3697288"/>
          <p14:tracePt t="26851" x="4579938" y="3687763"/>
          <p14:tracePt t="26859" x="4579938" y="3679825"/>
          <p14:tracePt t="26867" x="4579938" y="3671888"/>
          <p14:tracePt t="26876" x="4572000" y="3646488"/>
          <p14:tracePt t="26883" x="4564063" y="3636963"/>
          <p14:tracePt t="26892" x="4564063" y="3629025"/>
          <p14:tracePt t="26899" x="4564063" y="3611563"/>
          <p14:tracePt t="26908" x="4564063" y="3586163"/>
          <p14:tracePt t="26925" x="4564063" y="3578225"/>
          <p14:tracePt t="26931" x="4564063" y="3568700"/>
          <p14:tracePt t="26947" x="4564063" y="3552825"/>
          <p14:tracePt t="26959" x="4572000" y="3543300"/>
          <p14:tracePt t="26963" x="4579938" y="3535363"/>
          <p14:tracePt t="26975" x="4597400" y="3527425"/>
          <p14:tracePt t="26979" x="4614863" y="3509963"/>
          <p14:tracePt t="26987" x="4640263" y="3492500"/>
          <p14:tracePt t="26995" x="4665663" y="3492500"/>
          <p14:tracePt t="27003" x="4708525" y="3459163"/>
          <p14:tracePt t="27011" x="4724400" y="3449638"/>
          <p14:tracePt t="27019" x="4767263" y="3449638"/>
          <p14:tracePt t="27027" x="4802188" y="3433763"/>
          <p14:tracePt t="27035" x="4852988" y="3433763"/>
          <p14:tracePt t="27043" x="4911725" y="3424238"/>
          <p14:tracePt t="27051" x="4954588" y="3424238"/>
          <p14:tracePt t="27059" x="5038725" y="3424238"/>
          <p14:tracePt t="27067" x="5106988" y="3424238"/>
          <p14:tracePt t="27076" x="5183188" y="3424238"/>
          <p14:tracePt t="27083" x="5268913" y="3424238"/>
          <p14:tracePt t="27092" x="5319713" y="3424238"/>
          <p14:tracePt t="27099" x="5380038" y="3424238"/>
          <p14:tracePt t="27108" x="5421313" y="3424238"/>
          <p14:tracePt t="27115" x="5438775" y="3424238"/>
          <p14:tracePt t="27125" x="5481638" y="3441700"/>
          <p14:tracePt t="27131" x="5489575" y="3449638"/>
          <p14:tracePt t="27141" x="5514975" y="3475038"/>
          <p14:tracePt t="27147" x="5514975" y="3484563"/>
          <p14:tracePt t="27158" x="5524500" y="3509963"/>
          <p14:tracePt t="27163" x="5540375" y="3552825"/>
          <p14:tracePt t="27175" x="5575300" y="3594100"/>
          <p14:tracePt t="27179" x="5583238" y="3611563"/>
          <p14:tracePt t="27187" x="5591175" y="3636963"/>
          <p14:tracePt t="27203" x="5591175" y="3654425"/>
          <p14:tracePt t="27219" x="5591175" y="3662363"/>
          <p14:tracePt t="27251" x="5600700" y="3671888"/>
          <p14:tracePt t="27428" x="5626100" y="3671888"/>
          <p14:tracePt t="27436" x="5668963" y="3671888"/>
          <p14:tracePt t="27444" x="5719763" y="3671888"/>
          <p14:tracePt t="27452" x="5788025" y="3679825"/>
          <p14:tracePt t="27461" x="5829300" y="3679825"/>
          <p14:tracePt t="27468" x="5905500" y="3679825"/>
          <p14:tracePt t="27476" x="5965825" y="3679825"/>
          <p14:tracePt t="27483" x="6016625" y="3679825"/>
          <p14:tracePt t="27492" x="6067425" y="3679825"/>
          <p14:tracePt t="27499" x="6092825" y="3679825"/>
          <p14:tracePt t="27508" x="6127750" y="3679825"/>
          <p14:tracePt t="27515" x="6153150" y="3679825"/>
          <p14:tracePt t="27526" x="6178550" y="3679825"/>
          <p14:tracePt t="27531" x="6211888" y="3679825"/>
          <p14:tracePt t="27542" x="6237288" y="3679825"/>
          <p14:tracePt t="27547" x="6246813" y="3679825"/>
          <p14:tracePt t="27558" x="6272213" y="3697288"/>
          <p14:tracePt t="27563" x="6280150" y="3697288"/>
          <p14:tracePt t="27575" x="6288088" y="3697288"/>
          <p14:tracePt t="27876" x="6297613" y="3697288"/>
          <p14:tracePt t="27884" x="6313488" y="3697288"/>
          <p14:tracePt t="27894" x="6348413" y="3697288"/>
          <p14:tracePt t="27899" x="6373813" y="3697288"/>
          <p14:tracePt t="27909" x="6416675" y="3697288"/>
          <p14:tracePt t="27915" x="6500813" y="3679825"/>
          <p14:tracePt t="27925" x="6561138" y="3671888"/>
          <p14:tracePt t="27931" x="6662738" y="3654425"/>
          <p14:tracePt t="27941" x="6746875" y="3636963"/>
          <p14:tracePt t="27957" x="6883400" y="3619500"/>
          <p14:tracePt t="27963" x="6934200" y="3603625"/>
          <p14:tracePt t="27975" x="6959600" y="3603625"/>
          <p14:tracePt t="27979" x="7010400" y="3594100"/>
          <p14:tracePt t="27987" x="7035800" y="3594100"/>
          <p14:tracePt t="27995" x="7061200" y="3594100"/>
          <p14:tracePt t="28003" x="7088188" y="3594100"/>
          <p14:tracePt t="28011" x="7096125" y="3594100"/>
          <p14:tracePt t="28019" x="7113588" y="3594100"/>
          <p14:tracePt t="28027" x="7121525" y="3594100"/>
          <p14:tracePt t="28051" x="7129463" y="3594100"/>
          <p14:tracePt t="28059" x="7138988" y="3594100"/>
          <p14:tracePt t="28067" x="7146925" y="3594100"/>
          <p14:tracePt t="28075" x="7146925" y="3603625"/>
          <p14:tracePt t="28091" x="7154863" y="3603625"/>
          <p14:tracePt t="28099" x="7164388" y="3611563"/>
          <p14:tracePt t="28108" x="7164388" y="3619500"/>
          <p14:tracePt t="28115" x="7172325" y="3619500"/>
          <p14:tracePt t="28124" x="7189788" y="3629025"/>
          <p14:tracePt t="28275" x="7197725" y="3636963"/>
          <p14:tracePt t="28299" x="7197725" y="3646488"/>
          <p14:tracePt t="28308" x="7197725" y="3662363"/>
          <p14:tracePt t="28315" x="7197725" y="3697288"/>
          <p14:tracePt t="28325" x="7197725" y="3705225"/>
          <p14:tracePt t="28331" x="7172325" y="3738563"/>
          <p14:tracePt t="28341" x="7129463" y="3806825"/>
          <p14:tracePt t="28347" x="7096125" y="3841750"/>
          <p14:tracePt t="28358" x="7045325" y="3883025"/>
          <p14:tracePt t="28363" x="6994525" y="3917950"/>
          <p14:tracePt t="28375" x="6926263" y="3960813"/>
          <p14:tracePt t="28379" x="6850063" y="4002088"/>
          <p14:tracePt t="28387" x="6756400" y="4062413"/>
          <p14:tracePt t="28395" x="6670675" y="4105275"/>
          <p14:tracePt t="28403" x="6577013" y="4138613"/>
          <p14:tracePt t="28412" x="6475413" y="4181475"/>
          <p14:tracePt t="28419" x="6399213" y="4224338"/>
          <p14:tracePt t="28427" x="6338888" y="4265613"/>
          <p14:tracePt t="28435" x="6280150" y="4325938"/>
          <p14:tracePt t="28443" x="6246813" y="4351338"/>
          <p14:tracePt t="28451" x="6221413" y="4376738"/>
          <p14:tracePt t="28459" x="6186488" y="4394200"/>
          <p14:tracePt t="28467" x="6161088" y="4410075"/>
          <p14:tracePt t="28475" x="6135688" y="4427538"/>
          <p14:tracePt t="28492" x="6127750" y="4427538"/>
          <p14:tracePt t="28499" x="6110288" y="4445000"/>
          <p14:tracePt t="28515" x="6110288" y="4452938"/>
          <p14:tracePt t="28547" x="6102350" y="4452938"/>
          <p14:tracePt t="28811" x="6102350" y="4470400"/>
          <p14:tracePt t="28819" x="6143625" y="4478338"/>
          <p14:tracePt t="28827" x="6262688" y="4478338"/>
          <p14:tracePt t="28835" x="6373813" y="4478338"/>
          <p14:tracePt t="28843" x="6500813" y="4478338"/>
          <p14:tracePt t="28851" x="6654800" y="4478338"/>
          <p14:tracePt t="28859" x="6832600" y="4460875"/>
          <p14:tracePt t="28867" x="6985000" y="4460875"/>
          <p14:tracePt t="28875" x="7129463" y="4452938"/>
          <p14:tracePt t="28883" x="7273925" y="4410075"/>
          <p14:tracePt t="28892" x="7367588" y="4402138"/>
          <p14:tracePt t="28899" x="7427913" y="4394200"/>
          <p14:tracePt t="28908" x="7478713" y="4394200"/>
          <p14:tracePt t="28915" x="7512050" y="4376738"/>
          <p14:tracePt t="28924" x="7521575" y="4368800"/>
          <p14:tracePt t="28931" x="7529513" y="4368800"/>
          <p14:tracePt t="29308" x="7453313" y="4341813"/>
          <p14:tracePt t="29316" x="7308850" y="4308475"/>
          <p14:tracePt t="29325" x="7078663" y="4249738"/>
          <p14:tracePt t="29332" x="6815138" y="4164013"/>
          <p14:tracePt t="29343" x="6365875" y="4087813"/>
          <p14:tracePt t="29348" x="5973763" y="4037013"/>
          <p14:tracePt t="29360" x="5565775" y="3900488"/>
          <p14:tracePt t="29363" x="5106988" y="3781425"/>
          <p14:tracePt t="29375" x="4538663" y="3629025"/>
          <p14:tracePt t="29379" x="3908425" y="3433763"/>
          <p14:tracePt t="29387" x="3246438" y="3238500"/>
          <p14:tracePt t="29395" x="2617788" y="3084513"/>
          <p14:tracePt t="29403" x="2005013" y="2863850"/>
          <p14:tracePt t="29411" x="1376363" y="2668588"/>
          <p14:tracePt t="29419" x="849313" y="2455863"/>
          <p14:tracePt t="29427" x="357188" y="2293938"/>
          <p14:tracePt t="29435" x="58738" y="2166938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2">
            <a:extLst>
              <a:ext uri="{FF2B5EF4-FFF2-40B4-BE49-F238E27FC236}">
                <a16:creationId xmlns:a16="http://schemas.microsoft.com/office/drawing/2014/main" id="{E0E95D3F-C1CF-47AF-9C04-8FFAC5EE432F}"/>
              </a:ext>
            </a:extLst>
          </p:cNvPr>
          <p:cNvSpPr txBox="1"/>
          <p:nvPr/>
        </p:nvSpPr>
        <p:spPr>
          <a:xfrm>
            <a:off x="1616084" y="2777825"/>
            <a:ext cx="7009333" cy="272382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공백 스택 생성 </a:t>
            </a:r>
            <a:r>
              <a:rPr lang="en-US" altLang="ko-KR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en-US" altLang="ko-KR" sz="14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create(S)</a:t>
            </a:r>
          </a:p>
          <a:p>
            <a:pPr marL="342900" indent="-342900" algn="l">
              <a:lnSpc>
                <a:spcPct val="150000"/>
              </a:lnSpc>
              <a:buFont typeface="+mj-ea"/>
              <a:buAutoNum type="circleNumDbPlain"/>
            </a:pPr>
            <a:endParaRPr lang="en-US" altLang="ko-KR" sz="12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 algn="l">
              <a:lnSpc>
                <a:spcPct val="150000"/>
              </a:lnSpc>
              <a:buFont typeface="+mj-ea"/>
              <a:buAutoNum type="circleNumDbPlain"/>
            </a:pPr>
            <a:endParaRPr lang="en-US" altLang="ko-KR" sz="12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 algn="l">
              <a:lnSpc>
                <a:spcPct val="150000"/>
              </a:lnSpc>
              <a:buFont typeface="+mj-ea"/>
              <a:buAutoNum type="circleNumDbPlain"/>
            </a:pPr>
            <a:endParaRPr lang="en-US" altLang="ko-KR" sz="12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 algn="l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원소 </a:t>
            </a:r>
            <a:r>
              <a:rPr lang="en-US" altLang="ko-KR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 </a:t>
            </a:r>
            <a:r>
              <a:rPr lang="ko-KR" altLang="en-US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 </a:t>
            </a:r>
            <a:r>
              <a:rPr lang="en-US" altLang="ko-KR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en-US" altLang="ko-KR" sz="14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push(stack, A)</a:t>
            </a:r>
          </a:p>
          <a:p>
            <a:pPr marL="342900" indent="-342900" algn="l">
              <a:lnSpc>
                <a:spcPct val="150000"/>
              </a:lnSpc>
              <a:buFont typeface="+mj-ea"/>
              <a:buAutoNum type="circleNumDbPlain"/>
            </a:pPr>
            <a:endParaRPr lang="en-US" altLang="ko-KR" sz="12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 algn="l">
              <a:lnSpc>
                <a:spcPct val="150000"/>
              </a:lnSpc>
              <a:buFont typeface="+mj-ea"/>
              <a:buAutoNum type="circleNumDbPlain"/>
            </a:pPr>
            <a:endParaRPr lang="en-US" altLang="ko-KR" sz="12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 algn="l">
              <a:lnSpc>
                <a:spcPct val="150000"/>
              </a:lnSpc>
              <a:buFont typeface="+mj-ea"/>
              <a:buAutoNum type="circleNumDbPlain"/>
            </a:pPr>
            <a:endParaRPr lang="en-US" altLang="ko-KR" sz="12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 algn="l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원소 </a:t>
            </a:r>
            <a:r>
              <a:rPr lang="en-US" altLang="ko-KR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B </a:t>
            </a:r>
            <a:r>
              <a:rPr lang="ko-KR" altLang="en-US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 </a:t>
            </a:r>
            <a:r>
              <a:rPr lang="en-US" altLang="ko-KR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en-US" altLang="ko-KR" sz="14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push(stack, B)</a:t>
            </a:r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  <a:p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4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5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6" name="TextBox 36"/>
          <p:cNvSpPr txBox="1"/>
          <p:nvPr/>
        </p:nvSpPr>
        <p:spPr>
          <a:xfrm>
            <a:off x="843756" y="1700015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sp>
        <p:nvSpPr>
          <p:cNvPr id="7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TextBox 42"/>
          <p:cNvSpPr txBox="1"/>
          <p:nvPr/>
        </p:nvSpPr>
        <p:spPr>
          <a:xfrm>
            <a:off x="1193780" y="1675985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</a:t>
            </a:r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 이용한 구현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10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sp>
        <p:nvSpPr>
          <p:cNvPr id="11" name="TextBox 42">
            <a:extLst>
              <a:ext uri="{FF2B5EF4-FFF2-40B4-BE49-F238E27FC236}">
                <a16:creationId xmlns:a16="http://schemas.microsoft.com/office/drawing/2014/main" id="{481EBDA5-3D32-4115-8A18-BA901715217E}"/>
              </a:ext>
            </a:extLst>
          </p:cNvPr>
          <p:cNvSpPr txBox="1"/>
          <p:nvPr/>
        </p:nvSpPr>
        <p:spPr>
          <a:xfrm>
            <a:off x="1193780" y="2029928"/>
            <a:ext cx="7009333" cy="3939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단순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 리스트의 스택 연산 수행 과정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84A0ADC-47D7-434A-BEEE-8C87CBEB2719}"/>
              </a:ext>
            </a:extLst>
          </p:cNvPr>
          <p:cNvGrpSpPr/>
          <p:nvPr/>
        </p:nvGrpSpPr>
        <p:grpSpPr>
          <a:xfrm>
            <a:off x="5700743" y="5330289"/>
            <a:ext cx="1447144" cy="335282"/>
            <a:chOff x="3841136" y="5446824"/>
            <a:chExt cx="1447144" cy="335282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5A4EBA3-EB72-4071-9262-1A7AA261A5BB}"/>
                </a:ext>
              </a:extLst>
            </p:cNvPr>
            <p:cNvSpPr/>
            <p:nvPr/>
          </p:nvSpPr>
          <p:spPr>
            <a:xfrm>
              <a:off x="3841136" y="5446825"/>
              <a:ext cx="1447144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A</a:t>
              </a:r>
              <a:r>
                <a:rPr lang="ko-KR" altLang="en-US" sz="1200" dirty="0">
                  <a:solidFill>
                    <a:schemeClr val="tx1"/>
                  </a:solidFill>
                </a:rPr>
                <a:t> 원소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C89D881-5A66-4C6C-A221-2576230B83B6}"/>
                </a:ext>
              </a:extLst>
            </p:cNvPr>
            <p:cNvSpPr/>
            <p:nvPr/>
          </p:nvSpPr>
          <p:spPr>
            <a:xfrm>
              <a:off x="4754880" y="5446824"/>
              <a:ext cx="533400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200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6479061-C7D3-418E-ACD2-FFB055F72FCD}"/>
              </a:ext>
            </a:extLst>
          </p:cNvPr>
          <p:cNvGrpSpPr/>
          <p:nvPr/>
        </p:nvGrpSpPr>
        <p:grpSpPr>
          <a:xfrm>
            <a:off x="5701512" y="4821681"/>
            <a:ext cx="1447144" cy="335282"/>
            <a:chOff x="3841136" y="5446824"/>
            <a:chExt cx="1447144" cy="33528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CBFBC1D-1FA8-44A9-8509-FF93F3628189}"/>
                </a:ext>
              </a:extLst>
            </p:cNvPr>
            <p:cNvSpPr/>
            <p:nvPr/>
          </p:nvSpPr>
          <p:spPr>
            <a:xfrm>
              <a:off x="3841136" y="5446825"/>
              <a:ext cx="1447144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B</a:t>
              </a:r>
              <a:r>
                <a:rPr lang="ko-KR" altLang="en-US" sz="1200" dirty="0">
                  <a:solidFill>
                    <a:schemeClr val="tx1"/>
                  </a:solidFill>
                </a:rPr>
                <a:t> 원소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9437453-D79B-4329-9BF7-78E4023A4002}"/>
                </a:ext>
              </a:extLst>
            </p:cNvPr>
            <p:cNvSpPr/>
            <p:nvPr/>
          </p:nvSpPr>
          <p:spPr>
            <a:xfrm>
              <a:off x="4754880" y="5446824"/>
              <a:ext cx="533400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NULL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F7610A8-5DA0-49AE-9CE5-3C67539F2832}"/>
              </a:ext>
            </a:extLst>
          </p:cNvPr>
          <p:cNvCxnSpPr>
            <a:cxnSpLocks/>
            <a:endCxn id="20" idx="2"/>
          </p:cNvCxnSpPr>
          <p:nvPr/>
        </p:nvCxnSpPr>
        <p:spPr>
          <a:xfrm flipV="1">
            <a:off x="6881956" y="5156962"/>
            <a:ext cx="0" cy="2543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56980722-3EB9-438C-A95B-6BEE0F24F04F}"/>
              </a:ext>
            </a:extLst>
          </p:cNvPr>
          <p:cNvGrpSpPr/>
          <p:nvPr/>
        </p:nvGrpSpPr>
        <p:grpSpPr>
          <a:xfrm>
            <a:off x="5692354" y="3927829"/>
            <a:ext cx="1447144" cy="335282"/>
            <a:chOff x="3841136" y="5446824"/>
            <a:chExt cx="1447144" cy="335282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EAA5E87F-A839-43B2-A032-F7C76DFB9D73}"/>
                </a:ext>
              </a:extLst>
            </p:cNvPr>
            <p:cNvSpPr/>
            <p:nvPr/>
          </p:nvSpPr>
          <p:spPr>
            <a:xfrm>
              <a:off x="3841136" y="5446825"/>
              <a:ext cx="1447144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A </a:t>
              </a:r>
              <a:r>
                <a:rPr lang="ko-KR" altLang="en-US" sz="1200" dirty="0">
                  <a:solidFill>
                    <a:schemeClr val="tx1"/>
                  </a:solidFill>
                </a:rPr>
                <a:t> 원소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8CA5A2C-39B3-49BB-85E6-061330EDD5C3}"/>
                </a:ext>
              </a:extLst>
            </p:cNvPr>
            <p:cNvSpPr/>
            <p:nvPr/>
          </p:nvSpPr>
          <p:spPr>
            <a:xfrm>
              <a:off x="4754880" y="5446824"/>
              <a:ext cx="533400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NULL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B4366FF9-F246-4A57-A8D1-EF199B9F1721}"/>
              </a:ext>
            </a:extLst>
          </p:cNvPr>
          <p:cNvSpPr txBox="1"/>
          <p:nvPr/>
        </p:nvSpPr>
        <p:spPr>
          <a:xfrm>
            <a:off x="4880145" y="5386607"/>
            <a:ext cx="786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100</a:t>
            </a:r>
            <a:r>
              <a:rPr lang="ko-KR" altLang="en-US" sz="1200" dirty="0"/>
              <a:t>번지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2E1E2A0-ECD0-4679-944D-502F6D1EB817}"/>
              </a:ext>
            </a:extLst>
          </p:cNvPr>
          <p:cNvSpPr txBox="1"/>
          <p:nvPr/>
        </p:nvSpPr>
        <p:spPr>
          <a:xfrm>
            <a:off x="4934709" y="3986112"/>
            <a:ext cx="786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100</a:t>
            </a:r>
            <a:r>
              <a:rPr lang="ko-KR" altLang="en-US" sz="1200" dirty="0"/>
              <a:t>번지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D4835E2-B35F-49DD-973C-828AAB686F7D}"/>
              </a:ext>
            </a:extLst>
          </p:cNvPr>
          <p:cNvSpPr txBox="1"/>
          <p:nvPr/>
        </p:nvSpPr>
        <p:spPr>
          <a:xfrm>
            <a:off x="4880145" y="4876724"/>
            <a:ext cx="786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200</a:t>
            </a:r>
            <a:r>
              <a:rPr lang="ko-KR" altLang="en-US" sz="1200" dirty="0"/>
              <a:t>번지</a:t>
            </a:r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2F7EA97-58C2-4392-B6AB-01CBC181BE35}"/>
              </a:ext>
            </a:extLst>
          </p:cNvPr>
          <p:cNvSpPr/>
          <p:nvPr/>
        </p:nvSpPr>
        <p:spPr>
          <a:xfrm>
            <a:off x="7497716" y="3927829"/>
            <a:ext cx="555526" cy="3352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Top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F18AF5B3-3E92-4402-A090-633884901440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7215068" y="4095470"/>
            <a:ext cx="28264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38BFF18A-CB00-4EC9-AD58-E589D2B6DE1E}"/>
              </a:ext>
            </a:extLst>
          </p:cNvPr>
          <p:cNvSpPr/>
          <p:nvPr/>
        </p:nvSpPr>
        <p:spPr>
          <a:xfrm>
            <a:off x="7498296" y="4804903"/>
            <a:ext cx="555526" cy="3352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Top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96AD1BD7-43F3-457D-9E30-C27C28A7F4E6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7215648" y="4972544"/>
            <a:ext cx="28264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오디오 48">
            <a:hlinkClick r:id="" action="ppaction://media"/>
            <a:extLst>
              <a:ext uri="{FF2B5EF4-FFF2-40B4-BE49-F238E27FC236}">
                <a16:creationId xmlns:a16="http://schemas.microsoft.com/office/drawing/2014/main" id="{CFCEB532-2F6B-44C7-B77F-5337FFE675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938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00"/>
    </mc:Choice>
    <mc:Fallback>
      <p:transition spd="slow" advTm="35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9" x="2217738" y="3305175"/>
          <p14:tracePt t="8128" x="2227263" y="3305175"/>
          <p14:tracePt t="8136" x="2252663" y="3348038"/>
          <p14:tracePt t="8144" x="2278063" y="3527425"/>
          <p14:tracePt t="8153" x="2278063" y="3646488"/>
          <p14:tracePt t="8160" x="2278063" y="3738563"/>
          <p14:tracePt t="8169" x="2278063" y="3816350"/>
          <p14:tracePt t="8176" x="2278063" y="3900488"/>
          <p14:tracePt t="8186" x="2278063" y="3943350"/>
          <p14:tracePt t="8191" x="2278063" y="4002088"/>
          <p14:tracePt t="8203" x="2278063" y="4027488"/>
          <p14:tracePt t="8207" x="2278063" y="4087813"/>
          <p14:tracePt t="8219" x="2278063" y="4146550"/>
          <p14:tracePt t="8223" x="2278063" y="4232275"/>
          <p14:tracePt t="8231" x="2278063" y="4275138"/>
          <p14:tracePt t="8240" x="2278063" y="4333875"/>
          <p14:tracePt t="8248" x="2278063" y="4376738"/>
          <p14:tracePt t="8256" x="2278063" y="4419600"/>
          <p14:tracePt t="8264" x="2278063" y="4435475"/>
          <p14:tracePt t="8272" x="2278063" y="4445000"/>
          <p14:tracePt t="8280" x="2278063" y="4452938"/>
          <p14:tracePt t="8287" x="2278063" y="4460875"/>
          <p14:tracePt t="8303" x="2286000" y="4460875"/>
          <p14:tracePt t="8312" x="2286000" y="4470400"/>
          <p14:tracePt t="8319" x="2293938" y="4478338"/>
          <p14:tracePt t="9008" x="2311400" y="4478338"/>
          <p14:tracePt t="9020" x="2344738" y="4478338"/>
          <p14:tracePt t="9024" x="2362200" y="4478338"/>
          <p14:tracePt t="9032" x="2397125" y="4478338"/>
          <p14:tracePt t="9041" x="2422525" y="4478338"/>
          <p14:tracePt t="9047" x="2447925" y="4470400"/>
          <p14:tracePt t="9055" x="2463800" y="4470400"/>
          <p14:tracePt t="9063" x="2498725" y="4470400"/>
          <p14:tracePt t="9071" x="2516188" y="4460875"/>
          <p14:tracePt t="9080" x="2524125" y="4460875"/>
          <p14:tracePt t="9088" x="2541588" y="4445000"/>
          <p14:tracePt t="9096" x="2566988" y="4445000"/>
          <p14:tracePt t="9103" x="2582863" y="4435475"/>
          <p14:tracePt t="9120" x="2592388" y="4427538"/>
          <p14:tracePt t="9128" x="2600325" y="4427538"/>
          <p14:tracePt t="9183" x="2608263" y="4427538"/>
          <p14:tracePt t="9191" x="2617788" y="4427538"/>
          <p14:tracePt t="9201" x="2643188" y="4427538"/>
          <p14:tracePt t="9207" x="2651125" y="4427538"/>
          <p14:tracePt t="9219" x="2668588" y="4427538"/>
          <p14:tracePt t="9791" x="2676525" y="4427538"/>
          <p14:tracePt t="9815" x="2686050" y="4427538"/>
          <p14:tracePt t="9823" x="2711450" y="4427538"/>
          <p14:tracePt t="9833" x="2744788" y="4427538"/>
          <p14:tracePt t="9839" x="2770188" y="4427538"/>
          <p14:tracePt t="9848" x="2830513" y="4427538"/>
          <p14:tracePt t="9856" x="2889250" y="4445000"/>
          <p14:tracePt t="9864" x="2957513" y="4452938"/>
          <p14:tracePt t="9871" x="3051175" y="4460875"/>
          <p14:tracePt t="9880" x="3144838" y="4478338"/>
          <p14:tracePt t="9888" x="3221038" y="4478338"/>
          <p14:tracePt t="9896" x="3279775" y="4495800"/>
          <p14:tracePt t="9903" x="3322638" y="4495800"/>
          <p14:tracePt t="9912" x="3348038" y="4495800"/>
          <p14:tracePt t="9919" x="3355975" y="4495800"/>
          <p14:tracePt t="9968" x="3365500" y="4503738"/>
          <p14:tracePt t="9976" x="3373438" y="4503738"/>
          <p14:tracePt t="9985" x="3382963" y="4513263"/>
          <p14:tracePt t="9992" x="3408363" y="4513263"/>
          <p14:tracePt t="10002" x="3433763" y="4513263"/>
          <p14:tracePt t="10008" x="3441700" y="4513263"/>
          <p14:tracePt t="10019" x="3449638" y="4513263"/>
          <p14:tracePt t="10023" x="3459163" y="4513263"/>
          <p14:tracePt t="10035" x="3475038" y="4513263"/>
          <p14:tracePt t="10040" x="3484563" y="4513263"/>
          <p14:tracePt t="10048" x="3502025" y="4529138"/>
          <p14:tracePt t="10056" x="3509963" y="4529138"/>
          <p14:tracePt t="10063" x="3527425" y="4529138"/>
          <p14:tracePt t="10071" x="3543300" y="4529138"/>
          <p14:tracePt t="10079" x="3560763" y="4529138"/>
          <p14:tracePt t="10087" x="3594100" y="4529138"/>
          <p14:tracePt t="10096" x="3603625" y="4529138"/>
          <p14:tracePt t="10103" x="3636963" y="4529138"/>
          <p14:tracePt t="10112" x="3671888" y="4529138"/>
          <p14:tracePt t="10128" x="3687763" y="4529138"/>
          <p14:tracePt t="10144" x="3687763" y="4513263"/>
          <p14:tracePt t="10152" x="3687763" y="4495800"/>
          <p14:tracePt t="10472" x="3705225" y="4478338"/>
          <p14:tracePt t="10543" x="3756025" y="4495800"/>
          <p14:tracePt t="10551" x="4070350" y="4572000"/>
          <p14:tracePt t="10560" x="4181475" y="4589463"/>
          <p14:tracePt t="10569" x="4486275" y="4605338"/>
          <p14:tracePt t="10575" x="4716463" y="4605338"/>
          <p14:tracePt t="10585" x="4860925" y="4605338"/>
          <p14:tracePt t="10591" x="4997450" y="4605338"/>
          <p14:tracePt t="10602" x="5124450" y="4605338"/>
          <p14:tracePt t="10607" x="5268913" y="4605338"/>
          <p14:tracePt t="10619" x="5387975" y="4605338"/>
          <p14:tracePt t="10623" x="5583238" y="4605338"/>
          <p14:tracePt t="10635" x="5788025" y="4605338"/>
          <p14:tracePt t="10639" x="5965825" y="4605338"/>
          <p14:tracePt t="10648" x="6118225" y="4605338"/>
          <p14:tracePt t="10655" x="6229350" y="4605338"/>
          <p14:tracePt t="10664" x="6338888" y="4605338"/>
          <p14:tracePt t="10672" x="6424613" y="4605338"/>
          <p14:tracePt t="10679" x="6483350" y="4605338"/>
          <p14:tracePt t="10688" x="6526213" y="4605338"/>
          <p14:tracePt t="10696" x="6586538" y="4605338"/>
          <p14:tracePt t="10704" x="6619875" y="4605338"/>
          <p14:tracePt t="10712" x="6662738" y="4605338"/>
          <p14:tracePt t="10720" x="6696075" y="4605338"/>
          <p14:tracePt t="10728" x="6738938" y="4605338"/>
          <p14:tracePt t="10735" x="6746875" y="4605338"/>
          <p14:tracePt t="10744" x="6789738" y="4605338"/>
          <p14:tracePt t="10752" x="6824663" y="4605338"/>
          <p14:tracePt t="10760" x="6858000" y="4605338"/>
          <p14:tracePt t="10769" x="6865938" y="4605338"/>
          <p14:tracePt t="10775" x="6883400" y="4605338"/>
          <p14:tracePt t="10785" x="6891338" y="4605338"/>
          <p14:tracePt t="11104" x="6908800" y="4605338"/>
          <p14:tracePt t="11112" x="6926263" y="4589463"/>
          <p14:tracePt t="11120" x="6934200" y="4579938"/>
          <p14:tracePt t="11128" x="6959600" y="4572000"/>
          <p14:tracePt t="11136" x="6977063" y="4554538"/>
          <p14:tracePt t="11144" x="7010400" y="4554538"/>
          <p14:tracePt t="11153" x="7070725" y="4529138"/>
          <p14:tracePt t="11160" x="7096125" y="4529138"/>
          <p14:tracePt t="11169" x="7138988" y="4513263"/>
          <p14:tracePt t="11175" x="7154863" y="4503738"/>
          <p14:tracePt t="11185" x="7180263" y="4503738"/>
          <p14:tracePt t="11191" x="7205663" y="4503738"/>
          <p14:tracePt t="11202" x="7215188" y="4503738"/>
          <p14:tracePt t="11207" x="7215188" y="4495800"/>
          <p14:tracePt t="11223" x="7223125" y="4495800"/>
          <p14:tracePt t="11352" x="7232650" y="4486275"/>
          <p14:tracePt t="11360" x="7232650" y="4478338"/>
          <p14:tracePt t="11368" x="7232650" y="4470400"/>
          <p14:tracePt t="11376" x="7232650" y="4452938"/>
          <p14:tracePt t="11385" x="7232650" y="4445000"/>
          <p14:tracePt t="11392" x="7232650" y="4435475"/>
          <p14:tracePt t="11402" x="7232650" y="4402138"/>
          <p14:tracePt t="11408" x="7215188" y="4376738"/>
          <p14:tracePt t="11418" x="7205663" y="4368800"/>
          <p14:tracePt t="11423" x="7205663" y="4341813"/>
          <p14:tracePt t="11436" x="7205663" y="4316413"/>
          <p14:tracePt t="11439" x="7197725" y="4291013"/>
          <p14:tracePt t="11447" x="7197725" y="4265613"/>
          <p14:tracePt t="11455" x="7180263" y="4240213"/>
          <p14:tracePt t="11464" x="7180263" y="4224338"/>
          <p14:tracePt t="11471" x="7172325" y="4206875"/>
          <p14:tracePt t="11480" x="7164388" y="4189413"/>
          <p14:tracePt t="11487" x="7164388" y="4181475"/>
          <p14:tracePt t="11496" x="7154863" y="4164013"/>
          <p14:tracePt t="11503" x="7154863" y="4146550"/>
          <p14:tracePt t="11512" x="7138988" y="4130675"/>
          <p14:tracePt t="11528" x="7138988" y="4113213"/>
          <p14:tracePt t="11583" x="7129463" y="4105275"/>
          <p14:tracePt t="11608" x="7121525" y="4087813"/>
          <p14:tracePt t="11624" x="7121525" y="4079875"/>
          <p14:tracePt t="11640" x="7113588" y="4062413"/>
          <p14:tracePt t="11656" x="7104063" y="4062413"/>
          <p14:tracePt t="11680" x="7096125" y="4052888"/>
          <p14:tracePt t="11695" x="7088188" y="4044950"/>
          <p14:tracePt t="11719" x="7070725" y="4044950"/>
          <p14:tracePt t="11728" x="7061200" y="4044950"/>
          <p14:tracePt t="11736" x="7035800" y="4044950"/>
          <p14:tracePt t="11744" x="7027863" y="4044950"/>
          <p14:tracePt t="11752" x="7002463" y="4044950"/>
          <p14:tracePt t="11760" x="6969125" y="4044950"/>
          <p14:tracePt t="11768" x="6934200" y="4044950"/>
          <p14:tracePt t="11776" x="6916738" y="4044950"/>
          <p14:tracePt t="11785" x="6875463" y="4044950"/>
          <p14:tracePt t="11792" x="6832600" y="4044950"/>
          <p14:tracePt t="11802" x="6756400" y="4062413"/>
          <p14:tracePt t="11807" x="6721475" y="4062413"/>
          <p14:tracePt t="11819" x="6670675" y="4062413"/>
          <p14:tracePt t="11823" x="6611938" y="4070350"/>
          <p14:tracePt t="11836" x="6551613" y="4087813"/>
          <p14:tracePt t="11839" x="6500813" y="4095750"/>
          <p14:tracePt t="11847" x="6467475" y="4095750"/>
          <p14:tracePt t="11855" x="6442075" y="4095750"/>
          <p14:tracePt t="11864" x="6416675" y="4105275"/>
          <p14:tracePt t="11872" x="6381750" y="4105275"/>
          <p14:tracePt t="11880" x="6356350" y="4113213"/>
          <p14:tracePt t="11888" x="6323013" y="4130675"/>
          <p14:tracePt t="11896" x="6313488" y="4138613"/>
          <p14:tracePt t="11903" x="6297613" y="4138613"/>
          <p14:tracePt t="11911" x="6280150" y="4138613"/>
          <p14:tracePt t="11919" x="6262688" y="4138613"/>
          <p14:tracePt t="11928" x="6246813" y="4138613"/>
          <p14:tracePt t="11943" x="6237288" y="4138613"/>
          <p14:tracePt t="11952" x="6229350" y="4138613"/>
          <p14:tracePt t="11970" x="6211888" y="4146550"/>
          <p14:tracePt t="12001" x="6203950" y="4156075"/>
          <p14:tracePt t="14064" x="6203950" y="4164013"/>
          <p14:tracePt t="14072" x="6203950" y="4171950"/>
          <p14:tracePt t="14080" x="6203950" y="4181475"/>
          <p14:tracePt t="14088" x="6203950" y="4189413"/>
          <p14:tracePt t="14096" x="6203950" y="4206875"/>
          <p14:tracePt t="14119" x="6203950" y="4224338"/>
          <p14:tracePt t="14127" x="6203950" y="4232275"/>
          <p14:tracePt t="14135" x="6203950" y="4240213"/>
          <p14:tracePt t="14143" x="6211888" y="4257675"/>
          <p14:tracePt t="14152" x="6221413" y="4275138"/>
          <p14:tracePt t="14168" x="6229350" y="4291013"/>
          <p14:tracePt t="14176" x="6229350" y="4300538"/>
          <p14:tracePt t="14192" x="6229350" y="4308475"/>
          <p14:tracePt t="14224" x="6237288" y="4316413"/>
          <p14:tracePt t="14263" x="6246813" y="4316413"/>
          <p14:tracePt t="14280" x="6246813" y="4325938"/>
          <p14:tracePt t="14296" x="6254750" y="4333875"/>
          <p14:tracePt t="14312" x="6262688" y="4333875"/>
          <p14:tracePt t="14335" x="6272213" y="4341813"/>
          <p14:tracePt t="14375" x="6280150" y="4341813"/>
          <p14:tracePt t="14384" x="6288088" y="4341813"/>
          <p14:tracePt t="14391" x="6297613" y="4341813"/>
          <p14:tracePt t="14401" x="6313488" y="4341813"/>
          <p14:tracePt t="14407" x="6323013" y="4341813"/>
          <p14:tracePt t="14418" x="6338888" y="4341813"/>
          <p14:tracePt t="14424" x="6348413" y="4333875"/>
          <p14:tracePt t="14440" x="6348413" y="4325938"/>
          <p14:tracePt t="14451" x="6365875" y="4316413"/>
          <p14:tracePt t="14456" x="6373813" y="4316413"/>
          <p14:tracePt t="14464" x="6381750" y="4308475"/>
          <p14:tracePt t="14472" x="6399213" y="4291013"/>
          <p14:tracePt t="14488" x="6416675" y="4283075"/>
          <p14:tracePt t="14511" x="6424613" y="4283075"/>
          <p14:tracePt t="14544" x="6432550" y="4283075"/>
          <p14:tracePt t="14560" x="6442075" y="4283075"/>
          <p14:tracePt t="14584" x="6457950" y="4283075"/>
          <p14:tracePt t="14591" x="6483350" y="4265613"/>
          <p14:tracePt t="14607" x="6500813" y="4265613"/>
          <p14:tracePt t="14617" x="6518275" y="4265613"/>
          <p14:tracePt t="14624" x="6551613" y="4265613"/>
          <p14:tracePt t="14635" x="6594475" y="4265613"/>
          <p14:tracePt t="14639" x="6637338" y="4265613"/>
          <p14:tracePt t="14651" x="6680200" y="4265613"/>
          <p14:tracePt t="14655" x="6713538" y="4265613"/>
          <p14:tracePt t="14667" x="6746875" y="4265613"/>
          <p14:tracePt t="14671" x="6756400" y="4275138"/>
          <p14:tracePt t="14680" x="6789738" y="4275138"/>
          <p14:tracePt t="14688" x="6799263" y="4275138"/>
          <p14:tracePt t="14696" x="6807200" y="4275138"/>
          <p14:tracePt t="14704" x="6815138" y="4291013"/>
          <p14:tracePt t="14712" x="6824663" y="4291013"/>
          <p14:tracePt t="14719" x="6840538" y="4300538"/>
          <p14:tracePt t="14728" x="6850063" y="4300538"/>
          <p14:tracePt t="14735" x="6865938" y="4308475"/>
          <p14:tracePt t="14744" x="6875463" y="4308475"/>
          <p14:tracePt t="14751" x="6891338" y="4308475"/>
          <p14:tracePt t="14760" x="6908800" y="4316413"/>
          <p14:tracePt t="14768" x="6916738" y="4316413"/>
          <p14:tracePt t="14775" x="6926263" y="4316413"/>
          <p14:tracePt t="14784" x="6934200" y="4316413"/>
          <p14:tracePt t="14791" x="6951663" y="4316413"/>
          <p14:tracePt t="14801" x="6959600" y="4316413"/>
          <p14:tracePt t="14808" x="6977063" y="4325938"/>
          <p14:tracePt t="14817" x="7019925" y="4325938"/>
          <p14:tracePt t="14824" x="7078663" y="4333875"/>
          <p14:tracePt t="14834" x="7138988" y="4359275"/>
          <p14:tracePt t="14840" x="7215188" y="4394200"/>
          <p14:tracePt t="14851" x="7291388" y="4394200"/>
          <p14:tracePt t="14856" x="7334250" y="4402138"/>
          <p14:tracePt t="14868" x="7392988" y="4410075"/>
          <p14:tracePt t="14872" x="7427913" y="4410075"/>
          <p14:tracePt t="14880" x="7443788" y="4410075"/>
          <p14:tracePt t="14888" x="7461250" y="4410075"/>
          <p14:tracePt t="14896" x="7478713" y="4410075"/>
          <p14:tracePt t="14903" x="7486650" y="4410075"/>
          <p14:tracePt t="14911" x="7494588" y="4410075"/>
          <p14:tracePt t="14919" x="7504113" y="4410075"/>
          <p14:tracePt t="14959" x="7512050" y="4410075"/>
          <p14:tracePt t="14983" x="7537450" y="4410075"/>
          <p14:tracePt t="15000" x="7546975" y="4410075"/>
          <p14:tracePt t="15018" x="7572375" y="4410075"/>
          <p14:tracePt t="15024" x="7580313" y="4410075"/>
          <p14:tracePt t="15049" x="7597775" y="4402138"/>
          <p14:tracePt t="15055" x="7605713" y="4402138"/>
          <p14:tracePt t="15071" x="7613650" y="4402138"/>
          <p14:tracePt t="15080" x="7631113" y="4394200"/>
          <p14:tracePt t="15128" x="7639050" y="4394200"/>
          <p14:tracePt t="15823" x="7648575" y="4384675"/>
          <p14:tracePt t="15880" x="7648575" y="4376738"/>
          <p14:tracePt t="15903" x="7648575" y="4368800"/>
          <p14:tracePt t="15911" x="7648575" y="4359275"/>
          <p14:tracePt t="15919" x="7639050" y="4351338"/>
          <p14:tracePt t="15944" x="7631113" y="4333875"/>
          <p14:tracePt t="15951" x="7623175" y="4325938"/>
          <p14:tracePt t="15960" x="7605713" y="4308475"/>
          <p14:tracePt t="15968" x="7605713" y="4291013"/>
          <p14:tracePt t="15976" x="7597775" y="4257675"/>
          <p14:tracePt t="15985" x="7588250" y="4249738"/>
          <p14:tracePt t="15991" x="7572375" y="4214813"/>
          <p14:tracePt t="16001" x="7562850" y="4189413"/>
          <p14:tracePt t="16007" x="7554913" y="4164013"/>
          <p14:tracePt t="16018" x="7537450" y="4138613"/>
          <p14:tracePt t="16023" x="7521575" y="4130675"/>
          <p14:tracePt t="16039" x="7512050" y="4113213"/>
          <p14:tracePt t="16051" x="7512050" y="4105275"/>
          <p14:tracePt t="16067" x="7494588" y="4079875"/>
          <p14:tracePt t="16072" x="7486650" y="4062413"/>
          <p14:tracePt t="16088" x="7478713" y="4037013"/>
          <p14:tracePt t="16096" x="7461250" y="4019550"/>
          <p14:tracePt t="16112" x="7453313" y="4011613"/>
          <p14:tracePt t="16119" x="7443788" y="3994150"/>
          <p14:tracePt t="16143" x="7443788" y="3986213"/>
          <p14:tracePt t="16168" x="7435850" y="3986213"/>
          <p14:tracePt t="16176" x="7427913" y="3976688"/>
          <p14:tracePt t="16184" x="7418388" y="3968750"/>
          <p14:tracePt t="16192" x="7402513" y="3960813"/>
          <p14:tracePt t="16201" x="7385050" y="3951288"/>
          <p14:tracePt t="16208" x="7350125" y="3951288"/>
          <p14:tracePt t="16217" x="7291388" y="3925888"/>
          <p14:tracePt t="16224" x="7232650" y="3925888"/>
          <p14:tracePt t="16234" x="7164388" y="3917950"/>
          <p14:tracePt t="16240" x="7088188" y="3908425"/>
          <p14:tracePt t="16251" x="7002463" y="3908425"/>
          <p14:tracePt t="16255" x="6916738" y="3892550"/>
          <p14:tracePt t="16268" x="6832600" y="3875088"/>
          <p14:tracePt t="16271" x="6731000" y="3875088"/>
          <p14:tracePt t="16279" x="6627813" y="3849688"/>
          <p14:tracePt t="16288" x="6526213" y="3841750"/>
          <p14:tracePt t="16295" x="6442075" y="3841750"/>
          <p14:tracePt t="16303" x="6365875" y="3816350"/>
          <p14:tracePt t="16311" x="6280150" y="3806825"/>
          <p14:tracePt t="16319" x="6178550" y="3798888"/>
          <p14:tracePt t="16328" x="6110288" y="3790950"/>
          <p14:tracePt t="16335" x="6059488" y="3763963"/>
          <p14:tracePt t="16344" x="6016625" y="3763963"/>
          <p14:tracePt t="16351" x="5991225" y="3756025"/>
          <p14:tracePt t="16360" x="5983288" y="3756025"/>
          <p14:tracePt t="16448" x="5948363" y="3748088"/>
          <p14:tracePt t="16456" x="5922963" y="3748088"/>
          <p14:tracePt t="16464" x="5880100" y="3748088"/>
          <p14:tracePt t="16472" x="5854700" y="3748088"/>
          <p14:tracePt t="16480" x="5813425" y="3748088"/>
          <p14:tracePt t="16488" x="5788025" y="3748088"/>
          <p14:tracePt t="16496" x="5778500" y="3748088"/>
          <p14:tracePt t="16504" x="5753100" y="3748088"/>
          <p14:tracePt t="16511" x="5745163" y="3748088"/>
          <p14:tracePt t="16535" x="5745163" y="3756025"/>
          <p14:tracePt t="16544" x="5735638" y="3763963"/>
          <p14:tracePt t="16568" x="5735638" y="3798888"/>
          <p14:tracePt t="16576" x="5735638" y="3816350"/>
          <p14:tracePt t="16584" x="5735638" y="3841750"/>
          <p14:tracePt t="16592" x="5735638" y="3883025"/>
          <p14:tracePt t="16601" x="5735638" y="3917950"/>
          <p14:tracePt t="16607" x="5735638" y="3943350"/>
          <p14:tracePt t="16618" x="5735638" y="3976688"/>
          <p14:tracePt t="16623" x="5735638" y="4037013"/>
          <p14:tracePt t="16634" x="5735638" y="4062413"/>
          <p14:tracePt t="16639" x="5735638" y="4105275"/>
          <p14:tracePt t="16651" x="5735638" y="4130675"/>
          <p14:tracePt t="16655" x="5735638" y="4164013"/>
          <p14:tracePt t="16668" x="5735638" y="4189413"/>
          <p14:tracePt t="16671" x="5735638" y="4197350"/>
          <p14:tracePt t="16680" x="5735638" y="4206875"/>
          <p14:tracePt t="16687" x="5735638" y="4214813"/>
          <p14:tracePt t="16695" x="5735638" y="4224338"/>
          <p14:tracePt t="16703" x="5735638" y="4232275"/>
          <p14:tracePt t="16736" x="5735638" y="4249738"/>
          <p14:tracePt t="16767" x="5735638" y="4257675"/>
          <p14:tracePt t="16856" x="5735638" y="4265613"/>
          <p14:tracePt t="16864" x="5735638" y="4275138"/>
          <p14:tracePt t="16872" x="5761038" y="4283075"/>
          <p14:tracePt t="16880" x="5770563" y="4291013"/>
          <p14:tracePt t="16896" x="5788025" y="4291013"/>
          <p14:tracePt t="16904" x="5803900" y="4300538"/>
          <p14:tracePt t="16911" x="5813425" y="4300538"/>
          <p14:tracePt t="16919" x="5821363" y="4300538"/>
          <p14:tracePt t="16927" x="5829300" y="4300538"/>
          <p14:tracePt t="16935" x="5854700" y="4300538"/>
          <p14:tracePt t="16944" x="5889625" y="4300538"/>
          <p14:tracePt t="16952" x="5940425" y="4300538"/>
          <p14:tracePt t="16960" x="6024563" y="4300538"/>
          <p14:tracePt t="16968" x="6110288" y="4300538"/>
          <p14:tracePt t="16975" x="6211888" y="4300538"/>
          <p14:tracePt t="16984" x="6305550" y="4300538"/>
          <p14:tracePt t="16992" x="6391275" y="4300538"/>
          <p14:tracePt t="17000" x="6483350" y="4300538"/>
          <p14:tracePt t="17007" x="6551613" y="4300538"/>
          <p14:tracePt t="17017" x="6619875" y="4300538"/>
          <p14:tracePt t="17024" x="6654800" y="4300538"/>
          <p14:tracePt t="17034" x="6696075" y="4300538"/>
          <p14:tracePt t="17039" x="6731000" y="4300538"/>
          <p14:tracePt t="17051" x="6772275" y="4300538"/>
          <p14:tracePt t="17055" x="6799263" y="4300538"/>
          <p14:tracePt t="17067" x="6840538" y="4300538"/>
          <p14:tracePt t="17072" x="6865938" y="4300538"/>
          <p14:tracePt t="17080" x="6883400" y="4300538"/>
          <p14:tracePt t="17088" x="6891338" y="4300538"/>
          <p14:tracePt t="17104" x="6900863" y="4300538"/>
          <p14:tracePt t="17120" x="6916738" y="4300538"/>
          <p14:tracePt t="17136" x="6926263" y="4300538"/>
          <p14:tracePt t="17144" x="6934200" y="4300538"/>
          <p14:tracePt t="17160" x="6943725" y="4300538"/>
          <p14:tracePt t="17175" x="6959600" y="4300538"/>
          <p14:tracePt t="17191" x="6969125" y="4300538"/>
          <p14:tracePt t="17217" x="6977063" y="4300538"/>
          <p14:tracePt t="17224" x="6994525" y="4308475"/>
          <p14:tracePt t="17234" x="7002463" y="4308475"/>
          <p14:tracePt t="17240" x="7027863" y="4308475"/>
          <p14:tracePt t="17256" x="7035800" y="4308475"/>
          <p14:tracePt t="17343" x="7045325" y="4308475"/>
          <p14:tracePt t="17352" x="7053263" y="4308475"/>
          <p14:tracePt t="17368" x="7061200" y="4308475"/>
          <p14:tracePt t="17376" x="7070725" y="4308475"/>
          <p14:tracePt t="17479" x="7070725" y="4300538"/>
          <p14:tracePt t="17488" x="7070725" y="4291013"/>
          <p14:tracePt t="17495" x="7070725" y="4265613"/>
          <p14:tracePt t="17503" x="7070725" y="4249738"/>
          <p14:tracePt t="17512" x="7070725" y="4214813"/>
          <p14:tracePt t="17520" x="7070725" y="4197350"/>
          <p14:tracePt t="17528" x="7070725" y="4181475"/>
          <p14:tracePt t="17535" x="7061200" y="4146550"/>
          <p14:tracePt t="17544" x="7053263" y="4130675"/>
          <p14:tracePt t="17551" x="7045325" y="4087813"/>
          <p14:tracePt t="17559" x="7045325" y="4079875"/>
          <p14:tracePt t="17567" x="7045325" y="4062413"/>
          <p14:tracePt t="17575" x="7045325" y="4052888"/>
          <p14:tracePt t="17584" x="7027863" y="4044950"/>
          <p14:tracePt t="17592" x="7027863" y="4037013"/>
          <p14:tracePt t="17600" x="7019925" y="4027488"/>
          <p14:tracePt t="17608" x="7019925" y="4019550"/>
          <p14:tracePt t="17617" x="7019925" y="4011613"/>
          <p14:tracePt t="17623" x="7010400" y="4002088"/>
          <p14:tracePt t="17640" x="7002463" y="3986213"/>
          <p14:tracePt t="17650" x="6994525" y="3976688"/>
          <p14:tracePt t="17656" x="6994525" y="3968750"/>
          <p14:tracePt t="17681" x="6985000" y="3960813"/>
          <p14:tracePt t="17744" x="6977063" y="3951288"/>
          <p14:tracePt t="17792" x="6969125" y="3951288"/>
          <p14:tracePt t="17800" x="6926263" y="3951288"/>
          <p14:tracePt t="17808" x="6850063" y="3951288"/>
          <p14:tracePt t="17817" x="6764338" y="3951288"/>
          <p14:tracePt t="17823" x="6654800" y="3951288"/>
          <p14:tracePt t="17834" x="6543675" y="3951288"/>
          <p14:tracePt t="17839" x="6381750" y="3951288"/>
          <p14:tracePt t="17850" x="6246813" y="3951288"/>
          <p14:tracePt t="17856" x="6076950" y="3951288"/>
          <p14:tracePt t="17867" x="5897563" y="3951288"/>
          <p14:tracePt t="17872" x="5745163" y="3951288"/>
          <p14:tracePt t="17883" x="5591175" y="3951288"/>
          <p14:tracePt t="17888" x="5464175" y="3951288"/>
          <p14:tracePt t="17896" x="5353050" y="3951288"/>
          <p14:tracePt t="17904" x="5294313" y="3951288"/>
          <p14:tracePt t="17912" x="5251450" y="3951288"/>
          <p14:tracePt t="17919" x="5226050" y="3951288"/>
          <p14:tracePt t="18079" x="5218113" y="3960813"/>
          <p14:tracePt t="18087" x="5218113" y="3986213"/>
          <p14:tracePt t="18095" x="5235575" y="4027488"/>
          <p14:tracePt t="18103" x="5251450" y="4062413"/>
          <p14:tracePt t="18111" x="5260975" y="4105275"/>
          <p14:tracePt t="18120" x="5268913" y="4156075"/>
          <p14:tracePt t="18128" x="5286375" y="4214813"/>
          <p14:tracePt t="18135" x="5302250" y="4249738"/>
          <p14:tracePt t="18144" x="5302250" y="4291013"/>
          <p14:tracePt t="18151" x="5311775" y="4325938"/>
          <p14:tracePt t="18160" x="5319713" y="4359275"/>
          <p14:tracePt t="18167" x="5319713" y="4376738"/>
          <p14:tracePt t="18176" x="5319713" y="4384675"/>
          <p14:tracePt t="18185" x="5327650" y="4410075"/>
          <p14:tracePt t="18200" x="5337175" y="4419600"/>
          <p14:tracePt t="18312" x="5337175" y="4435475"/>
          <p14:tracePt t="18321" x="5337175" y="4445000"/>
          <p14:tracePt t="18329" x="5337175" y="4460875"/>
          <p14:tracePt t="18337" x="5327650" y="4486275"/>
          <p14:tracePt t="18344" x="5294313" y="4513263"/>
          <p14:tracePt t="18351" x="5243513" y="4564063"/>
          <p14:tracePt t="18360" x="5208588" y="4589463"/>
          <p14:tracePt t="18367" x="5157788" y="4622800"/>
          <p14:tracePt t="18375" x="5081588" y="4665663"/>
          <p14:tracePt t="18384" x="5013325" y="4683125"/>
          <p14:tracePt t="18391" x="4929188" y="4716463"/>
          <p14:tracePt t="18401" x="4827588" y="4749800"/>
          <p14:tracePt t="18407" x="4724400" y="4784725"/>
          <p14:tracePt t="18417" x="4597400" y="4810125"/>
          <p14:tracePt t="18423" x="4478338" y="4843463"/>
          <p14:tracePt t="18433" x="4359275" y="4868863"/>
          <p14:tracePt t="18440" x="4232275" y="4903788"/>
          <p14:tracePt t="18450" x="4130675" y="4919663"/>
          <p14:tracePt t="18456" x="4037013" y="4929188"/>
          <p14:tracePt t="18467" x="3960813" y="4946650"/>
          <p14:tracePt t="18472" x="3900488" y="4946650"/>
          <p14:tracePt t="18484" x="3857625" y="4954588"/>
          <p14:tracePt t="18487" x="3806825" y="4972050"/>
          <p14:tracePt t="18496" x="3773488" y="4972050"/>
          <p14:tracePt t="18504" x="3756025" y="4972050"/>
          <p14:tracePt t="18511" x="3730625" y="4979988"/>
          <p14:tracePt t="18519" x="3713163" y="4987925"/>
          <p14:tracePt t="18528" x="3687763" y="5013325"/>
          <p14:tracePt t="18535" x="3662363" y="5038725"/>
          <p14:tracePt t="18544" x="3646488" y="5064125"/>
          <p14:tracePt t="18551" x="3594100" y="5106988"/>
          <p14:tracePt t="18559" x="3527425" y="5149850"/>
          <p14:tracePt t="18567" x="3459163" y="5192713"/>
          <p14:tracePt t="18576" x="3416300" y="5208588"/>
          <p14:tracePt t="18583" x="3348038" y="5243513"/>
          <p14:tracePt t="18592" x="3305175" y="5260975"/>
          <p14:tracePt t="18600" x="3271838" y="5276850"/>
          <p14:tracePt t="18608" x="3238500" y="5286375"/>
          <p14:tracePt t="18617" x="3211513" y="5302250"/>
          <p14:tracePt t="18623" x="3170238" y="5319713"/>
          <p14:tracePt t="18634" x="3109913" y="5337175"/>
          <p14:tracePt t="18639" x="3041650" y="5370513"/>
          <p14:tracePt t="18650" x="2982913" y="5387975"/>
          <p14:tracePt t="18656" x="2906713" y="5413375"/>
          <p14:tracePt t="18667" x="2846388" y="5430838"/>
          <p14:tracePt t="18672" x="2787650" y="5446713"/>
          <p14:tracePt t="18683" x="2711450" y="5464175"/>
          <p14:tracePt t="18687" x="2676525" y="5481638"/>
          <p14:tracePt t="18696" x="2633663" y="5489575"/>
          <p14:tracePt t="18704" x="2600325" y="5497513"/>
          <p14:tracePt t="18711" x="2574925" y="5524500"/>
          <p14:tracePt t="18719" x="2541588" y="5532438"/>
          <p14:tracePt t="18728" x="2532063" y="5532438"/>
          <p14:tracePt t="18736" x="2506663" y="5549900"/>
          <p14:tracePt t="18744" x="2498725" y="5549900"/>
          <p14:tracePt t="18751" x="2481263" y="5557838"/>
          <p14:tracePt t="18759" x="2463800" y="5565775"/>
          <p14:tracePt t="18767" x="2438400" y="5575300"/>
          <p14:tracePt t="18775" x="2430463" y="5575300"/>
          <p14:tracePt t="18783" x="2413000" y="5575300"/>
          <p14:tracePt t="18791" x="2397125" y="5591175"/>
          <p14:tracePt t="18800" x="2379663" y="5591175"/>
          <p14:tracePt t="18808" x="2371725" y="5591175"/>
          <p14:tracePt t="18816" x="2362200" y="5591175"/>
          <p14:tracePt t="18824" x="2354263" y="5591175"/>
          <p14:tracePt t="18833" x="2344738" y="5591175"/>
          <p14:tracePt t="18840" x="2336800" y="5591175"/>
          <p14:tracePt t="18871" x="2328863" y="5591175"/>
          <p14:tracePt t="18880" x="2303463" y="5591175"/>
          <p14:tracePt t="18896" x="2293938" y="5583238"/>
          <p14:tracePt t="19015" x="2278063" y="5583238"/>
          <p14:tracePt t="19039" x="2268538" y="5583238"/>
          <p14:tracePt t="19055" x="2260600" y="5583238"/>
          <p14:tracePt t="19241" x="2278063" y="5583238"/>
          <p14:tracePt t="19249" x="2303463" y="5583238"/>
          <p14:tracePt t="19258" x="2362200" y="5583238"/>
          <p14:tracePt t="19270" x="2422525" y="5583238"/>
          <p14:tracePt t="19273" x="2506663" y="5583238"/>
          <p14:tracePt t="19284" x="2549525" y="5583238"/>
          <p14:tracePt t="19288" x="2608263" y="5583238"/>
          <p14:tracePt t="19296" x="2676525" y="5583238"/>
          <p14:tracePt t="19304" x="2719388" y="5583238"/>
          <p14:tracePt t="19311" x="2752725" y="5583238"/>
          <p14:tracePt t="19320" x="2787650" y="5583238"/>
          <p14:tracePt t="19327" x="2813050" y="5583238"/>
          <p14:tracePt t="19336" x="2830513" y="5583238"/>
          <p14:tracePt t="19344" x="2855913" y="5583238"/>
          <p14:tracePt t="19352" x="2881313" y="5583238"/>
          <p14:tracePt t="19359" x="2897188" y="5583238"/>
          <p14:tracePt t="19367" x="2906713" y="5583238"/>
          <p14:tracePt t="19376" x="2922588" y="5583238"/>
          <p14:tracePt t="19384" x="2940050" y="5583238"/>
          <p14:tracePt t="19392" x="2957513" y="5583238"/>
          <p14:tracePt t="19400" x="2965450" y="5583238"/>
          <p14:tracePt t="19408" x="2990850" y="5583238"/>
          <p14:tracePt t="19417" x="3008313" y="5583238"/>
          <p14:tracePt t="19423" x="3025775" y="5583238"/>
          <p14:tracePt t="19439" x="3033713" y="5583238"/>
          <p14:tracePt t="19456" x="3041650" y="5583238"/>
          <p14:tracePt t="19504" x="3051175" y="5583238"/>
          <p14:tracePt t="19592" x="3051175" y="5575300"/>
          <p14:tracePt t="19599" x="3051175" y="5565775"/>
          <p14:tracePt t="19607" x="3041650" y="5565775"/>
          <p14:tracePt t="19616" x="3025775" y="5549900"/>
          <p14:tracePt t="19624" x="3025775" y="5532438"/>
          <p14:tracePt t="19633" x="3025775" y="5524500"/>
          <p14:tracePt t="19639" x="3025775" y="5497513"/>
          <p14:tracePt t="19650" x="3025775" y="5464175"/>
          <p14:tracePt t="19656" x="3025775" y="5446713"/>
          <p14:tracePt t="19666" x="3016250" y="5395913"/>
          <p14:tracePt t="19671" x="2990850" y="5353050"/>
          <p14:tracePt t="19684" x="2990850" y="5327650"/>
          <p14:tracePt t="19687" x="2990850" y="5294313"/>
          <p14:tracePt t="19696" x="2982913" y="5276850"/>
          <p14:tracePt t="19703" x="2982913" y="5243513"/>
          <p14:tracePt t="19712" x="2982913" y="5226050"/>
          <p14:tracePt t="19719" x="2982913" y="5218113"/>
          <p14:tracePt t="19727" x="2982913" y="5200650"/>
          <p14:tracePt t="19736" x="2982913" y="5175250"/>
          <p14:tracePt t="19751" x="2974975" y="5167313"/>
          <p14:tracePt t="19767" x="2974975" y="5149850"/>
          <p14:tracePt t="19776" x="2957513" y="5141913"/>
          <p14:tracePt t="19872" x="2949575" y="5132388"/>
          <p14:tracePt t="19936" x="2922588" y="5124450"/>
          <p14:tracePt t="19944" x="2871788" y="5106988"/>
          <p14:tracePt t="19952" x="2820988" y="5106988"/>
          <p14:tracePt t="19969" x="2676525" y="5099050"/>
          <p14:tracePt t="19975" x="2600325" y="5099050"/>
          <p14:tracePt t="19984" x="2516188" y="5099050"/>
          <p14:tracePt t="19991" x="2447925" y="5099050"/>
          <p14:tracePt t="20000" x="2371725" y="5099050"/>
          <p14:tracePt t="20007" x="2319338" y="5099050"/>
          <p14:tracePt t="20016" x="2286000" y="5099050"/>
          <p14:tracePt t="20023" x="2268538" y="5099050"/>
          <p14:tracePt t="20119" x="2260600" y="5099050"/>
          <p14:tracePt t="20127" x="2268538" y="5124450"/>
          <p14:tracePt t="20136" x="2268538" y="5141913"/>
          <p14:tracePt t="20144" x="2278063" y="5175250"/>
          <p14:tracePt t="20151" x="2286000" y="5226050"/>
          <p14:tracePt t="20160" x="2293938" y="5268913"/>
          <p14:tracePt t="20167" x="2293938" y="5311775"/>
          <p14:tracePt t="20176" x="2311400" y="5345113"/>
          <p14:tracePt t="20184" x="2311400" y="5395913"/>
          <p14:tracePt t="20192" x="2311400" y="5421313"/>
          <p14:tracePt t="20200" x="2319338" y="5446713"/>
          <p14:tracePt t="20208" x="2319338" y="5472113"/>
          <p14:tracePt t="20216" x="2328863" y="5507038"/>
          <p14:tracePt t="20224" x="2328863" y="5514975"/>
          <p14:tracePt t="20233" x="2336800" y="5549900"/>
          <p14:tracePt t="20239" x="2354263" y="5575300"/>
          <p14:tracePt t="20255" x="2354263" y="5583238"/>
          <p14:tracePt t="20266" x="2362200" y="5600700"/>
          <p14:tracePt t="20288" x="2362200" y="5608638"/>
          <p14:tracePt t="20299" x="2371725" y="5626100"/>
          <p14:tracePt t="20320" x="2379663" y="5659438"/>
          <p14:tracePt t="20328" x="2387600" y="5668963"/>
          <p14:tracePt t="20336" x="2405063" y="5676900"/>
          <p14:tracePt t="20344" x="2430463" y="5676900"/>
          <p14:tracePt t="20351" x="2463800" y="5694363"/>
          <p14:tracePt t="20360" x="2489200" y="5702300"/>
          <p14:tracePt t="20367" x="2516188" y="5702300"/>
          <p14:tracePt t="20375" x="2549525" y="5710238"/>
          <p14:tracePt t="20384" x="2592388" y="5710238"/>
          <p14:tracePt t="20391" x="2643188" y="5719763"/>
          <p14:tracePt t="20400" x="2727325" y="5745163"/>
          <p14:tracePt t="20408" x="2846388" y="5753100"/>
          <p14:tracePt t="20416" x="3000375" y="5770563"/>
          <p14:tracePt t="20423" x="3170238" y="5778500"/>
          <p14:tracePt t="20433" x="3449638" y="5813425"/>
          <p14:tracePt t="20440" x="3713163" y="5829300"/>
          <p14:tracePt t="20450" x="3951288" y="5846763"/>
          <p14:tracePt t="20456" x="4164013" y="5854700"/>
          <p14:tracePt t="20466" x="4368800" y="5854700"/>
          <p14:tracePt t="20472" x="4513263" y="5854700"/>
          <p14:tracePt t="20483" x="4648200" y="5854700"/>
          <p14:tracePt t="20488" x="4792663" y="5854700"/>
          <p14:tracePt t="20496" x="4946650" y="5854700"/>
          <p14:tracePt t="20503" x="5099050" y="5854700"/>
          <p14:tracePt t="20511" x="5268913" y="5854700"/>
          <p14:tracePt t="20519" x="5507038" y="5854700"/>
          <p14:tracePt t="20528" x="5676900" y="5854700"/>
          <p14:tracePt t="20536" x="5854700" y="5854700"/>
          <p14:tracePt t="20544" x="5991225" y="5854700"/>
          <p14:tracePt t="20551" x="6110288" y="5854700"/>
          <p14:tracePt t="20560" x="6194425" y="5854700"/>
          <p14:tracePt t="20567" x="6237288" y="5854700"/>
          <p14:tracePt t="20576" x="6272213" y="5854700"/>
          <p14:tracePt t="20583" x="6280150" y="5854700"/>
          <p14:tracePt t="20600" x="6288088" y="5854700"/>
          <p14:tracePt t="20728" x="6297613" y="5854700"/>
          <p14:tracePt t="21856" x="6297613" y="5846763"/>
          <p14:tracePt t="21872" x="6297613" y="5838825"/>
          <p14:tracePt t="21887" x="6297613" y="5821363"/>
          <p14:tracePt t="21896" x="6297613" y="5813425"/>
          <p14:tracePt t="21903" x="6297613" y="5788025"/>
          <p14:tracePt t="21912" x="6297613" y="5770563"/>
          <p14:tracePt t="21920" x="6297613" y="5753100"/>
          <p14:tracePt t="21927" x="6280150" y="5727700"/>
          <p14:tracePt t="21935" x="6280150" y="5702300"/>
          <p14:tracePt t="21943" x="6272213" y="5684838"/>
          <p14:tracePt t="21951" x="6272213" y="5676900"/>
          <p14:tracePt t="21967" x="6254750" y="5626100"/>
          <p14:tracePt t="21976" x="6254750" y="5616575"/>
          <p14:tracePt t="21983" x="6237288" y="5591175"/>
          <p14:tracePt t="21991" x="6237288" y="5575300"/>
          <p14:tracePt t="21999" x="6229350" y="5565775"/>
          <p14:tracePt t="22008" x="6229350" y="5557838"/>
          <p14:tracePt t="22017" x="6229350" y="5549900"/>
          <p14:tracePt t="22023" x="6229350" y="5532438"/>
          <p14:tracePt t="22033" x="6221413" y="5524500"/>
          <p14:tracePt t="22039" x="6221413" y="5514975"/>
          <p14:tracePt t="22050" x="6203950" y="5507038"/>
          <p14:tracePt t="22055" x="6203950" y="5497513"/>
          <p14:tracePt t="22066" x="6194425" y="5489575"/>
          <p14:tracePt t="22072" x="6186488" y="5481638"/>
          <p14:tracePt t="22083" x="6178550" y="5472113"/>
          <p14:tracePt t="22087" x="6178550" y="5464175"/>
          <p14:tracePt t="22100" x="6169025" y="5464175"/>
          <p14:tracePt t="22112" x="6161088" y="5456238"/>
          <p14:tracePt t="22128" x="6161088" y="5446713"/>
          <p14:tracePt t="22136" x="6153150" y="5446713"/>
          <p14:tracePt t="22143" x="6135688" y="5430838"/>
          <p14:tracePt t="22159" x="6135688" y="5421313"/>
          <p14:tracePt t="22167" x="6118225" y="5421313"/>
          <p14:tracePt t="22175" x="6110288" y="5413375"/>
          <p14:tracePt t="22184" x="6102350" y="5413375"/>
          <p14:tracePt t="22191" x="6084888" y="5413375"/>
          <p14:tracePt t="22199" x="6076950" y="5413375"/>
          <p14:tracePt t="22207" x="6067425" y="5413375"/>
          <p14:tracePt t="22216" x="6049963" y="5413375"/>
          <p14:tracePt t="22223" x="6034088" y="5413375"/>
          <p14:tracePt t="22233" x="6008688" y="5413375"/>
          <p14:tracePt t="22239" x="5999163" y="5413375"/>
          <p14:tracePt t="22249" x="5965825" y="5413375"/>
          <p14:tracePt t="22255" x="5932488" y="5413375"/>
          <p14:tracePt t="22266" x="5905500" y="5413375"/>
          <p14:tracePt t="22271" x="5889625" y="5421313"/>
          <p14:tracePt t="22283" x="5864225" y="5421313"/>
          <p14:tracePt t="22287" x="5846763" y="5430838"/>
          <p14:tracePt t="22319" x="5829300" y="5438775"/>
          <p14:tracePt t="22335" x="5821363" y="5446713"/>
          <p14:tracePt t="22360" x="5813425" y="5464175"/>
          <p14:tracePt t="22368" x="5803900" y="5472113"/>
          <p14:tracePt t="22384" x="5803900" y="5489575"/>
          <p14:tracePt t="22391" x="5803900" y="5497513"/>
          <p14:tracePt t="22400" x="5803900" y="5524500"/>
          <p14:tracePt t="22407" x="5803900" y="5532438"/>
          <p14:tracePt t="22416" x="5803900" y="5549900"/>
          <p14:tracePt t="22423" x="5803900" y="5565775"/>
          <p14:tracePt t="22433" x="5803900" y="5583238"/>
          <p14:tracePt t="22440" x="5803900" y="5600700"/>
          <p14:tracePt t="22449" x="5813425" y="5616575"/>
          <p14:tracePt t="22456" x="5829300" y="5634038"/>
          <p14:tracePt t="22472" x="5829300" y="5641975"/>
          <p14:tracePt t="22483" x="5838825" y="5651500"/>
          <p14:tracePt t="22488" x="5846763" y="5651500"/>
          <p14:tracePt t="22499" x="5854700" y="5668963"/>
          <p14:tracePt t="22504" x="5864225" y="5676900"/>
          <p14:tracePt t="22512" x="5889625" y="5684838"/>
          <p14:tracePt t="22520" x="5905500" y="5710238"/>
          <p14:tracePt t="22527" x="5932488" y="5719763"/>
          <p14:tracePt t="22536" x="5983288" y="5745163"/>
          <p14:tracePt t="22543" x="5999163" y="5753100"/>
          <p14:tracePt t="22551" x="6016625" y="5753100"/>
          <p14:tracePt t="22559" x="6042025" y="5753100"/>
          <p14:tracePt t="22576" x="6049963" y="5753100"/>
          <p14:tracePt t="22583" x="6067425" y="5753100"/>
          <p14:tracePt t="22591" x="6084888" y="5753100"/>
          <p14:tracePt t="22599" x="6110288" y="5753100"/>
          <p14:tracePt t="22608" x="6127750" y="5753100"/>
          <p14:tracePt t="22616" x="6169025" y="5753100"/>
          <p14:tracePt t="22624" x="6203950" y="5753100"/>
          <p14:tracePt t="22633" x="6246813" y="5753100"/>
          <p14:tracePt t="22639" x="6305550" y="5753100"/>
          <p14:tracePt t="22649" x="6338888" y="5753100"/>
          <p14:tracePt t="22656" x="6356350" y="5753100"/>
          <p14:tracePt t="22666" x="6365875" y="5753100"/>
          <p14:tracePt t="22671" x="6373813" y="5753100"/>
          <p14:tracePt t="22683" x="6391275" y="5753100"/>
          <p14:tracePt t="22687" x="6399213" y="5753100"/>
          <p14:tracePt t="22699" x="6407150" y="5745163"/>
          <p14:tracePt t="22704" x="6432550" y="5735638"/>
          <p14:tracePt t="22712" x="6450013" y="5735638"/>
          <p14:tracePt t="22720" x="6467475" y="5735638"/>
          <p14:tracePt t="22728" x="6483350" y="5735638"/>
          <p14:tracePt t="22735" x="6510338" y="5727700"/>
          <p14:tracePt t="22751" x="6518275" y="5727700"/>
          <p14:tracePt t="22759" x="6535738" y="5719763"/>
          <p14:tracePt t="22775" x="6543675" y="5719763"/>
          <p14:tracePt t="22791" x="6551613" y="5719763"/>
          <p14:tracePt t="22799" x="6561138" y="5710238"/>
          <p14:tracePt t="22816" x="6577013" y="5710238"/>
          <p14:tracePt t="22823" x="6602413" y="5710238"/>
          <p14:tracePt t="22832" x="6611938" y="5710238"/>
          <p14:tracePt t="22840" x="6637338" y="5710238"/>
          <p14:tracePt t="22849" x="6654800" y="5710238"/>
          <p14:tracePt t="22855" x="6654800" y="5719763"/>
          <p14:tracePt t="22866" x="6670675" y="5719763"/>
          <p14:tracePt t="22883" x="6688138" y="5727700"/>
          <p14:tracePt t="22888" x="6713538" y="5727700"/>
          <p14:tracePt t="22899" x="6721475" y="5727700"/>
          <p14:tracePt t="22904" x="6756400" y="5727700"/>
          <p14:tracePt t="22912" x="6799263" y="5753100"/>
          <p14:tracePt t="22920" x="6832600" y="5761038"/>
          <p14:tracePt t="22928" x="6865938" y="5761038"/>
          <p14:tracePt t="22936" x="6908800" y="5770563"/>
          <p14:tracePt t="22943" x="6934200" y="5770563"/>
          <p14:tracePt t="22952" x="6969125" y="5770563"/>
          <p14:tracePt t="22959" x="6994525" y="5770563"/>
          <p14:tracePt t="22967" x="7002463" y="5770563"/>
          <p14:tracePt t="22976" x="7019925" y="5770563"/>
          <p14:tracePt t="22999" x="7027863" y="5770563"/>
          <p14:tracePt t="23015" x="7035800" y="5770563"/>
          <p14:tracePt t="23024" x="7045325" y="5770563"/>
          <p14:tracePt t="23040" x="7053263" y="5770563"/>
          <p14:tracePt t="23056" x="7070725" y="5770563"/>
          <p14:tracePt t="23071" x="7088188" y="5770563"/>
          <p14:tracePt t="23097" x="7096125" y="5770563"/>
          <p14:tracePt t="23223" x="7096125" y="5761038"/>
          <p14:tracePt t="23239" x="7096125" y="5753100"/>
          <p14:tracePt t="23249" x="7104063" y="5753100"/>
          <p14:tracePt t="23337" x="7113588" y="5745163"/>
          <p14:tracePt t="23345" x="7113588" y="5735638"/>
          <p14:tracePt t="23376" x="7113588" y="5727700"/>
          <p14:tracePt t="23447" x="7121525" y="5710238"/>
          <p14:tracePt t="23704" x="7129463" y="5710238"/>
          <p14:tracePt t="24065" x="7138988" y="5702300"/>
          <p14:tracePt t="24073" x="7138988" y="5694363"/>
          <p14:tracePt t="24082" x="7138988" y="5684838"/>
          <p14:tracePt t="24088" x="7138988" y="5668963"/>
          <p14:tracePt t="24099" x="7138988" y="5651500"/>
          <p14:tracePt t="24104" x="7138988" y="5634038"/>
          <p14:tracePt t="24116" x="7138988" y="5616575"/>
          <p14:tracePt t="24119" x="7138988" y="5583238"/>
          <p14:tracePt t="24128" x="7138988" y="5540375"/>
          <p14:tracePt t="24135" x="7138988" y="5514975"/>
          <p14:tracePt t="24143" x="7138988" y="5481638"/>
          <p14:tracePt t="24151" x="7138988" y="5456238"/>
          <p14:tracePt t="24159" x="7138988" y="5430838"/>
          <p14:tracePt t="24167" x="7138988" y="5405438"/>
          <p14:tracePt t="24175" x="7129463" y="5380038"/>
          <p14:tracePt t="24183" x="7129463" y="5345113"/>
          <p14:tracePt t="24191" x="7121525" y="5319713"/>
          <p14:tracePt t="24199" x="7113588" y="5302250"/>
          <p14:tracePt t="24207" x="7104063" y="5268913"/>
          <p14:tracePt t="24216" x="7104063" y="5243513"/>
          <p14:tracePt t="24223" x="7078663" y="5218113"/>
          <p14:tracePt t="24233" x="7070725" y="5200650"/>
          <p14:tracePt t="24239" x="7070725" y="5167313"/>
          <p14:tracePt t="24249" x="7045325" y="5141913"/>
          <p14:tracePt t="24255" x="7045325" y="5116513"/>
          <p14:tracePt t="24266" x="7035800" y="5099050"/>
          <p14:tracePt t="24271" x="7035800" y="5091113"/>
          <p14:tracePt t="24282" x="7027863" y="5081588"/>
          <p14:tracePt t="24736" x="7019925" y="5073650"/>
          <p14:tracePt t="24744" x="6985000" y="5073650"/>
          <p14:tracePt t="24751" x="6951663" y="5073650"/>
          <p14:tracePt t="24759" x="6908800" y="5091113"/>
          <p14:tracePt t="24768" x="6883400" y="5091113"/>
          <p14:tracePt t="24776" x="6840538" y="5106988"/>
          <p14:tracePt t="24784" x="6799263" y="5106988"/>
          <p14:tracePt t="24791" x="6746875" y="5124450"/>
          <p14:tracePt t="24799" x="6713538" y="5132388"/>
          <p14:tracePt t="24808" x="6680200" y="5141913"/>
          <p14:tracePt t="24984" x="6721475" y="5141913"/>
          <p14:tracePt t="24992" x="6764338" y="5141913"/>
          <p14:tracePt t="25000" x="6789738" y="5141913"/>
          <p14:tracePt t="25007" x="6832600" y="5141913"/>
          <p14:tracePt t="25015" x="6865938" y="5141913"/>
          <p14:tracePt t="25024" x="6891338" y="5141913"/>
          <p14:tracePt t="25032" x="6916738" y="5141913"/>
          <p14:tracePt t="25048" x="6926263" y="5141913"/>
          <p14:tracePt t="25056" x="6943725" y="5141913"/>
          <p14:tracePt t="25065" x="6951663" y="5141913"/>
          <p14:tracePt t="25071" x="6959600" y="5141913"/>
          <p14:tracePt t="25082" x="6969125" y="5141913"/>
          <p14:tracePt t="25087" x="6977063" y="5141913"/>
          <p14:tracePt t="25104" x="6985000" y="5141913"/>
          <p14:tracePt t="25184" x="7002463" y="5141913"/>
          <p14:tracePt t="25191" x="7010400" y="5141913"/>
          <p14:tracePt t="25231" x="7019925" y="5141913"/>
          <p14:tracePt t="25328" x="7019925" y="5132388"/>
          <p14:tracePt t="25336" x="7010400" y="5116513"/>
          <p14:tracePt t="25343" x="7002463" y="5099050"/>
          <p14:tracePt t="25352" x="7002463" y="5091113"/>
          <p14:tracePt t="25368" x="7002463" y="5073650"/>
          <p14:tracePt t="25383" x="6994525" y="5056188"/>
          <p14:tracePt t="25407" x="6977063" y="5030788"/>
          <p14:tracePt t="25415" x="6969125" y="5022850"/>
          <p14:tracePt t="25424" x="6969125" y="5005388"/>
          <p14:tracePt t="25432" x="6969125" y="4997450"/>
          <p14:tracePt t="25449" x="6969125" y="4972050"/>
          <p14:tracePt t="25466" x="6959600" y="4954588"/>
          <p14:tracePt t="26232" x="6959600" y="4962525"/>
          <p14:tracePt t="26568" x="6951663" y="4972050"/>
          <p14:tracePt t="26577" x="6943725" y="4972050"/>
          <p14:tracePt t="26585" x="6916738" y="4972050"/>
          <p14:tracePt t="26592" x="6891338" y="4972050"/>
          <p14:tracePt t="26599" x="6850063" y="4946650"/>
          <p14:tracePt t="26608" x="6807200" y="4937125"/>
          <p14:tracePt t="26616" x="6756400" y="4929188"/>
          <p14:tracePt t="26624" x="6680200" y="4911725"/>
          <p14:tracePt t="26631" x="6611938" y="4886325"/>
          <p14:tracePt t="26640" x="6535738" y="4852988"/>
          <p14:tracePt t="26648" x="6450013" y="4852988"/>
          <p14:tracePt t="26656" x="6373813" y="4835525"/>
          <p14:tracePt t="26664" x="6313488" y="4835525"/>
          <p14:tracePt t="26672" x="6254750" y="4802188"/>
          <p14:tracePt t="26682" x="6178550" y="4784725"/>
          <p14:tracePt t="26688" x="6118225" y="4784725"/>
          <p14:tracePt t="26699" x="6059488" y="4775200"/>
          <p14:tracePt t="26704" x="6016625" y="4775200"/>
          <p14:tracePt t="26714" x="5965825" y="4749800"/>
          <p14:tracePt t="26720" x="5948363" y="4749800"/>
          <p14:tracePt t="26731" x="5915025" y="4749800"/>
          <p14:tracePt t="26736" x="5880100" y="4749800"/>
          <p14:tracePt t="26744" x="5846763" y="4749800"/>
          <p14:tracePt t="26751" x="5838825" y="4749800"/>
          <p14:tracePt t="26759" x="5813425" y="4749800"/>
          <p14:tracePt t="26767" x="5803900" y="4749800"/>
          <p14:tracePt t="26784" x="5795963" y="4749800"/>
          <p14:tracePt t="26792" x="5788025" y="4749800"/>
          <p14:tracePt t="26808" x="5770563" y="4749800"/>
          <p14:tracePt t="26895" x="5745163" y="4759325"/>
          <p14:tracePt t="26903" x="5719763" y="4784725"/>
          <p14:tracePt t="26911" x="5694363" y="4802188"/>
          <p14:tracePt t="26928" x="5668963" y="4818063"/>
          <p14:tracePt t="26936" x="5641975" y="4835525"/>
          <p14:tracePt t="26943" x="5641975" y="4843463"/>
          <p14:tracePt t="26951" x="5626100" y="4860925"/>
          <p14:tracePt t="26966" x="5616575" y="4868863"/>
          <p14:tracePt t="26967" x="5616575" y="4878388"/>
          <p14:tracePt t="26976" x="5608638" y="4903788"/>
          <p14:tracePt t="26984" x="5608638" y="4929188"/>
          <p14:tracePt t="26992" x="5608638" y="4972050"/>
          <p14:tracePt t="26999" x="5600700" y="4997450"/>
          <p14:tracePt t="27007" x="5591175" y="5013325"/>
          <p14:tracePt t="27015" x="5583238" y="5048250"/>
          <p14:tracePt t="27023" x="5583238" y="5064125"/>
          <p14:tracePt t="27031" x="5583238" y="5073650"/>
          <p14:tracePt t="27040" x="5583238" y="5091113"/>
          <p14:tracePt t="27048" x="5583238" y="5106988"/>
          <p14:tracePt t="27064" x="5583238" y="5116513"/>
          <p14:tracePt t="27081" x="5583238" y="5132388"/>
          <p14:tracePt t="27088" x="5591175" y="5149850"/>
          <p14:tracePt t="27104" x="5591175" y="5167313"/>
          <p14:tracePt t="27128" x="5600700" y="5192713"/>
          <p14:tracePt t="27143" x="5616575" y="5208588"/>
          <p14:tracePt t="27160" x="5626100" y="5208588"/>
          <p14:tracePt t="27168" x="5634038" y="5218113"/>
          <p14:tracePt t="27176" x="5641975" y="5226050"/>
          <p14:tracePt t="27184" x="5659438" y="5235575"/>
          <p14:tracePt t="27191" x="5684838" y="5243513"/>
          <p14:tracePt t="27199" x="5702300" y="5243513"/>
          <p14:tracePt t="27208" x="5735638" y="5243513"/>
          <p14:tracePt t="27215" x="5770563" y="5243513"/>
          <p14:tracePt t="27223" x="5795963" y="5243513"/>
          <p14:tracePt t="27231" x="5838825" y="5243513"/>
          <p14:tracePt t="27240" x="5897563" y="5243513"/>
          <p14:tracePt t="27248" x="5940425" y="5243513"/>
          <p14:tracePt t="27256" x="5999163" y="5243513"/>
          <p14:tracePt t="27265" x="6059488" y="5243513"/>
          <p14:tracePt t="27271" x="6143625" y="5243513"/>
          <p14:tracePt t="27281" x="6203950" y="5243513"/>
          <p14:tracePt t="27287" x="6288088" y="5243513"/>
          <p14:tracePt t="27298" x="6338888" y="5243513"/>
          <p14:tracePt t="27304" x="6416675" y="5243513"/>
          <p14:tracePt t="27314" x="6457950" y="5243513"/>
          <p14:tracePt t="27319" x="6492875" y="5243513"/>
          <p14:tracePt t="27332" x="6518275" y="5243513"/>
          <p14:tracePt t="27335" x="6535738" y="5243513"/>
          <p14:tracePt t="27344" x="6561138" y="5243513"/>
          <p14:tracePt t="27352" x="6569075" y="5243513"/>
          <p14:tracePt t="27359" x="6594475" y="5243513"/>
          <p14:tracePt t="27368" x="6611938" y="5243513"/>
          <p14:tracePt t="27376" x="6627813" y="5243513"/>
          <p14:tracePt t="27384" x="6645275" y="5243513"/>
          <p14:tracePt t="27391" x="6688138" y="5243513"/>
          <p14:tracePt t="27400" x="6713538" y="5235575"/>
          <p14:tracePt t="27407" x="6721475" y="5235575"/>
          <p14:tracePt t="27415" x="6756400" y="5235575"/>
          <p14:tracePt t="27424" x="6781800" y="5235575"/>
          <p14:tracePt t="27431" x="6789738" y="5235575"/>
          <p14:tracePt t="27439" x="6815138" y="5235575"/>
          <p14:tracePt t="27448" x="6824663" y="5235575"/>
          <p14:tracePt t="27456" x="6832600" y="5235575"/>
          <p14:tracePt t="27465" x="6865938" y="5235575"/>
          <p14:tracePt t="27472" x="6900863" y="5235575"/>
          <p14:tracePt t="27481" x="6916738" y="5235575"/>
          <p14:tracePt t="27487" x="6943725" y="5235575"/>
          <p14:tracePt t="27498" x="6969125" y="5235575"/>
          <p14:tracePt t="27504" x="6985000" y="5235575"/>
          <p14:tracePt t="27514" x="7002463" y="5235575"/>
          <p14:tracePt t="27520" x="7010400" y="5235575"/>
          <p14:tracePt t="27792" x="7010400" y="5226050"/>
          <p14:tracePt t="27800" x="7010400" y="5208588"/>
          <p14:tracePt t="27808" x="7010400" y="5200650"/>
          <p14:tracePt t="27817" x="7010400" y="5192713"/>
          <p14:tracePt t="27824" x="7010400" y="5183188"/>
          <p14:tracePt t="27831" x="7002463" y="5167313"/>
          <p14:tracePt t="27848" x="7002463" y="5157788"/>
          <p14:tracePt t="27856" x="7002463" y="5149850"/>
          <p14:tracePt t="27864" x="7002463" y="5141913"/>
          <p14:tracePt t="27871" x="7002463" y="5132388"/>
          <p14:tracePt t="27888" x="7002463" y="5124450"/>
          <p14:tracePt t="27898" x="6994525" y="5106988"/>
          <p14:tracePt t="27936" x="6994525" y="5099050"/>
          <p14:tracePt t="27951" x="6985000" y="5091113"/>
          <p14:tracePt t="27967" x="6977063" y="5081588"/>
          <p14:tracePt t="27984" x="6977063" y="5064125"/>
          <p14:tracePt t="27992" x="6969125" y="5056188"/>
          <p14:tracePt t="28008" x="6969125" y="5038725"/>
          <p14:tracePt t="28024" x="6959600" y="5022850"/>
          <p14:tracePt t="28040" x="6951663" y="5022850"/>
          <p14:tracePt t="28056" x="6943725" y="5013325"/>
          <p14:tracePt t="28064" x="6943725" y="5005388"/>
          <p14:tracePt t="28072" x="6943725" y="4997450"/>
          <p14:tracePt t="28087" x="6934200" y="4997450"/>
          <p14:tracePt t="28098" x="6926263" y="4987925"/>
          <p14:tracePt t="28103" x="6916738" y="4972050"/>
          <p14:tracePt t="28114" x="6908800" y="4972050"/>
          <p14:tracePt t="28120" x="6891338" y="4972050"/>
          <p14:tracePt t="28131" x="6875463" y="4962525"/>
          <p14:tracePt t="28136" x="6840538" y="4954588"/>
          <p14:tracePt t="28148" x="6764338" y="4929188"/>
          <p14:tracePt t="28152" x="6705600" y="4929188"/>
          <p14:tracePt t="28159" x="6637338" y="4919663"/>
          <p14:tracePt t="28168" x="6518275" y="4911725"/>
          <p14:tracePt t="28175" x="6424613" y="4911725"/>
          <p14:tracePt t="28183" x="6305550" y="4903788"/>
          <p14:tracePt t="28191" x="6194425" y="4878388"/>
          <p14:tracePt t="28199" x="6076950" y="4860925"/>
          <p14:tracePt t="28207" x="5983288" y="4860925"/>
          <p14:tracePt t="28215" x="5889625" y="4852988"/>
          <p14:tracePt t="28223" x="5803900" y="4852988"/>
          <p14:tracePt t="28231" x="5753100" y="4852988"/>
          <p14:tracePt t="28240" x="5719763" y="4852988"/>
          <p14:tracePt t="28247" x="5684838" y="4852988"/>
          <p14:tracePt t="28256" x="5676900" y="4852988"/>
          <p14:tracePt t="28343" x="5668963" y="4852988"/>
          <p14:tracePt t="28359" x="5659438" y="4852988"/>
          <p14:tracePt t="28368" x="5651500" y="4852988"/>
          <p14:tracePt t="28408" x="5651500" y="4860925"/>
          <p14:tracePt t="28423" x="5651500" y="4886325"/>
          <p14:tracePt t="28440" x="5651500" y="4903788"/>
          <p14:tracePt t="28448" x="5651500" y="4919663"/>
          <p14:tracePt t="28465" x="5651500" y="4937125"/>
          <p14:tracePt t="28471" x="5651500" y="4946650"/>
          <p14:tracePt t="28482" x="5651500" y="4954588"/>
          <p14:tracePt t="28487" x="5651500" y="4962525"/>
          <p14:tracePt t="28498" x="5651500" y="4979988"/>
          <p14:tracePt t="28503" x="5651500" y="4997450"/>
          <p14:tracePt t="28515" x="5659438" y="5022850"/>
          <p14:tracePt t="28531" x="5668963" y="5038725"/>
          <p14:tracePt t="28535" x="5676900" y="5056188"/>
          <p14:tracePt t="28551" x="5676900" y="5064125"/>
          <p14:tracePt t="28559" x="5684838" y="5081588"/>
          <p14:tracePt t="28583" x="5694363" y="5091113"/>
          <p14:tracePt t="28591" x="5702300" y="5091113"/>
          <p14:tracePt t="28623" x="5710238" y="5099050"/>
          <p14:tracePt t="28688" x="5719763" y="5099050"/>
          <p14:tracePt t="28697" x="5761038" y="5099050"/>
          <p14:tracePt t="28704" x="5838825" y="5099050"/>
          <p14:tracePt t="28714" x="5905500" y="5099050"/>
          <p14:tracePt t="28720" x="5965825" y="5099050"/>
          <p14:tracePt t="28731" x="6034088" y="5099050"/>
          <p14:tracePt t="28736" x="6092825" y="5099050"/>
          <p14:tracePt t="28748" x="6135688" y="5099050"/>
          <p14:tracePt t="28751" x="6178550" y="5099050"/>
          <p14:tracePt t="28760" x="6221413" y="5099050"/>
          <p14:tracePt t="28767" x="6272213" y="5099050"/>
          <p14:tracePt t="28775" x="6338888" y="5099050"/>
          <p14:tracePt t="28783" x="6424613" y="5106988"/>
          <p14:tracePt t="28792" x="6500813" y="5106988"/>
          <p14:tracePt t="28800" x="6594475" y="5116513"/>
          <p14:tracePt t="28808" x="6688138" y="5141913"/>
          <p14:tracePt t="28815" x="6756400" y="5141913"/>
          <p14:tracePt t="28824" x="6832600" y="5141913"/>
          <p14:tracePt t="28831" x="6883400" y="5141913"/>
          <p14:tracePt t="28839" x="6926263" y="5141913"/>
          <p14:tracePt t="28848" x="6951663" y="5141913"/>
          <p14:tracePt t="28855" x="6985000" y="5141913"/>
          <p14:tracePt t="28865" x="7019925" y="5141913"/>
          <p14:tracePt t="28871" x="7045325" y="5149850"/>
          <p14:tracePt t="28882" x="7070725" y="5149850"/>
          <p14:tracePt t="28887" x="7104063" y="5149850"/>
          <p14:tracePt t="28898" x="7146925" y="5149850"/>
          <p14:tracePt t="28903" x="7154863" y="5149850"/>
          <p14:tracePt t="28914" x="7172325" y="5149850"/>
          <p14:tracePt t="28931" x="7180263" y="5149850"/>
          <p14:tracePt t="29137" x="7197725" y="5149850"/>
          <p14:tracePt t="29146" x="7215188" y="5149850"/>
          <p14:tracePt t="29152" x="7240588" y="5149850"/>
          <p14:tracePt t="29160" x="7258050" y="5149850"/>
          <p14:tracePt t="29168" x="7291388" y="5149850"/>
          <p14:tracePt t="29175" x="7308850" y="5149850"/>
          <p14:tracePt t="29183" x="7334250" y="5149850"/>
          <p14:tracePt t="29191" x="7359650" y="5149850"/>
          <p14:tracePt t="29199" x="7367588" y="5157788"/>
          <p14:tracePt t="29207" x="7402513" y="5167313"/>
          <p14:tracePt t="29216" x="7427913" y="5167313"/>
          <p14:tracePt t="29224" x="7443788" y="5167313"/>
          <p14:tracePt t="29232" x="7461250" y="5167313"/>
          <p14:tracePt t="29240" x="7478713" y="5167313"/>
          <p14:tracePt t="29247" x="7494588" y="5167313"/>
          <p14:tracePt t="29256" x="7521575" y="5167313"/>
          <p14:tracePt t="29264" x="7546975" y="5167313"/>
          <p14:tracePt t="29272" x="7554913" y="5167313"/>
          <p14:tracePt t="29281" x="7562850" y="5167313"/>
          <p14:tracePt t="29287" x="7572375" y="5167313"/>
          <p14:tracePt t="29330" x="7580313" y="5167313"/>
          <p14:tracePt t="29384" x="7588250" y="5167313"/>
          <p14:tracePt t="29392" x="7605713" y="5167313"/>
          <p14:tracePt t="29400" x="7613650" y="5167313"/>
          <p14:tracePt t="29408" x="7623175" y="5167313"/>
          <p14:tracePt t="29416" x="7631113" y="5167313"/>
          <p14:tracePt t="29423" x="7639050" y="5167313"/>
          <p14:tracePt t="29439" x="7648575" y="5167313"/>
          <p14:tracePt t="29480" x="7666038" y="5167313"/>
          <p14:tracePt t="29497" x="7673975" y="5167313"/>
          <p14:tracePt t="29513" x="7673975" y="5157788"/>
          <p14:tracePt t="29520" x="7681913" y="5157788"/>
          <p14:tracePt t="29527" x="7681913" y="5149850"/>
          <p14:tracePt t="29536" x="7681913" y="5141913"/>
          <p14:tracePt t="29547" x="7681913" y="5124450"/>
          <p14:tracePt t="29552" x="7691438" y="5106988"/>
          <p14:tracePt t="29560" x="7691438" y="5091113"/>
          <p14:tracePt t="29575" x="7691438" y="5081588"/>
          <p14:tracePt t="29583" x="7691438" y="5064125"/>
          <p14:tracePt t="29591" x="7691438" y="5048250"/>
          <p14:tracePt t="29599" x="7691438" y="5038725"/>
          <p14:tracePt t="29608" x="7699375" y="5022850"/>
          <p14:tracePt t="29615" x="7699375" y="5013325"/>
          <p14:tracePt t="29624" x="7699375" y="5005388"/>
          <p14:tracePt t="29631" x="7699375" y="4997450"/>
          <p14:tracePt t="29640" x="7699375" y="4987925"/>
          <p14:tracePt t="29655" x="7699375" y="4979988"/>
          <p14:tracePt t="29672" x="7699375" y="4962525"/>
          <p14:tracePt t="29728" x="7699375" y="4954588"/>
          <p14:tracePt t="30161" x="7699375" y="4962525"/>
          <p14:tracePt t="30168" x="7699375" y="4979988"/>
          <p14:tracePt t="30176" x="7699375" y="4987925"/>
          <p14:tracePt t="30184" x="7699375" y="4997450"/>
          <p14:tracePt t="30192" x="7699375" y="5013325"/>
          <p14:tracePt t="30200" x="7699375" y="5022850"/>
          <p14:tracePt t="30207" x="7699375" y="5030788"/>
          <p14:tracePt t="30216" x="7699375" y="5048250"/>
          <p14:tracePt t="30223" x="7699375" y="5064125"/>
          <p14:tracePt t="30240" x="7699375" y="5073650"/>
          <p14:tracePt t="30247" x="7691438" y="5081588"/>
          <p14:tracePt t="30263" x="7691438" y="5091113"/>
          <p14:tracePt t="30313" x="7691438" y="5106988"/>
          <p14:tracePt t="30328" x="7699375" y="5124450"/>
          <p14:tracePt t="30359" x="7707313" y="5132388"/>
          <p14:tracePt t="30368" x="7707313" y="5141913"/>
          <p14:tracePt t="30383" x="7707313" y="5149850"/>
          <p14:tracePt t="30416" x="7716838" y="5157788"/>
          <p14:tracePt t="30520" x="7724775" y="5167313"/>
          <p14:tracePt t="30552" x="7724775" y="5175250"/>
          <p14:tracePt t="30592" x="7732713" y="5175250"/>
          <p14:tracePt t="30600" x="7742238" y="5175250"/>
          <p14:tracePt t="30615" x="7767638" y="5175250"/>
          <p14:tracePt t="30624" x="7775575" y="5175250"/>
          <p14:tracePt t="30631" x="7793038" y="5175250"/>
          <p14:tracePt t="30639" x="7810500" y="5175250"/>
          <p14:tracePt t="30656" x="7818438" y="5175250"/>
          <p14:tracePt t="30663" x="7826375" y="5175250"/>
          <p14:tracePt t="30687" x="7835900" y="5175250"/>
          <p14:tracePt t="30697" x="7843838" y="5175250"/>
          <p14:tracePt t="30703" x="7869238" y="5175250"/>
          <p14:tracePt t="30715" x="7877175" y="5167313"/>
          <p14:tracePt t="30719" x="7902575" y="5167313"/>
          <p14:tracePt t="30731" x="7912100" y="5167313"/>
          <p14:tracePt t="30735" x="7920038" y="5149850"/>
          <p14:tracePt t="30747" x="7927975" y="5149850"/>
          <p14:tracePt t="30751" x="7945438" y="5141913"/>
          <p14:tracePt t="30760" x="7945438" y="5132388"/>
          <p14:tracePt t="30784" x="7954963" y="5132388"/>
          <p14:tracePt t="30792" x="7962900" y="5132388"/>
          <p14:tracePt t="30816" x="7970838" y="5124450"/>
          <p14:tracePt t="30831" x="7970838" y="5116513"/>
          <p14:tracePt t="30848" x="7970838" y="5106988"/>
          <p14:tracePt t="30856" x="7970838" y="5091113"/>
          <p14:tracePt t="30864" x="7970838" y="5081588"/>
          <p14:tracePt t="30881" x="7970838" y="5056188"/>
          <p14:tracePt t="30888" x="7970838" y="5038725"/>
          <p14:tracePt t="30897" x="7970838" y="5022850"/>
          <p14:tracePt t="30904" x="7970838" y="4997450"/>
          <p14:tracePt t="30914" x="7962900" y="4979988"/>
          <p14:tracePt t="30919" x="7954963" y="4962525"/>
          <p14:tracePt t="30931" x="7937500" y="4929188"/>
          <p14:tracePt t="30936" x="7937500" y="4919663"/>
          <p14:tracePt t="30947" x="7927975" y="4903788"/>
          <p14:tracePt t="30965" x="7927975" y="4894263"/>
          <p14:tracePt t="30967" x="7920038" y="4886325"/>
          <p14:tracePt t="30984" x="7920038" y="4878388"/>
          <p14:tracePt t="30991" x="7920038" y="4868863"/>
          <p14:tracePt t="31007" x="7912100" y="4860925"/>
          <p14:tracePt t="31015" x="7902575" y="4860925"/>
          <p14:tracePt t="31024" x="7902575" y="4852988"/>
          <p14:tracePt t="31112" x="7861300" y="4852988"/>
          <p14:tracePt t="31119" x="7818438" y="4852988"/>
          <p14:tracePt t="31129" x="7758113" y="4852988"/>
          <p14:tracePt t="31135" x="7681913" y="4878388"/>
          <p14:tracePt t="31147" x="7613650" y="4894263"/>
          <p14:tracePt t="31151" x="7554913" y="4894263"/>
          <p14:tracePt t="31163" x="7453313" y="4903788"/>
          <p14:tracePt t="31168" x="7377113" y="4929188"/>
          <p14:tracePt t="31176" x="7308850" y="4929188"/>
          <p14:tracePt t="31183" x="7265988" y="4929188"/>
          <p14:tracePt t="31191" x="7215188" y="4929188"/>
          <p14:tracePt t="31199" x="7205663" y="4929188"/>
          <p14:tracePt t="31207" x="7180263" y="4929188"/>
          <p14:tracePt t="31216" x="7172325" y="4929188"/>
          <p14:tracePt t="31224" x="7154863" y="4929188"/>
          <p14:tracePt t="31231" x="7138988" y="4929188"/>
          <p14:tracePt t="31247" x="7138988" y="4919663"/>
          <p14:tracePt t="31256" x="7113588" y="4919663"/>
          <p14:tracePt t="31264" x="7078663" y="4903788"/>
          <p14:tracePt t="31271" x="7061200" y="4894263"/>
          <p14:tracePt t="31280" x="7019925" y="4886325"/>
          <p14:tracePt t="31287" x="6977063" y="4878388"/>
          <p14:tracePt t="31297" x="6926263" y="4852988"/>
          <p14:tracePt t="31304" x="6865938" y="4843463"/>
          <p14:tracePt t="31314" x="6799263" y="4835525"/>
          <p14:tracePt t="31320" x="6705600" y="4802188"/>
          <p14:tracePt t="31331" x="6602413" y="4792663"/>
          <p14:tracePt t="31336" x="6475413" y="4775200"/>
          <p14:tracePt t="31347" x="6373813" y="4767263"/>
          <p14:tracePt t="31352" x="6262688" y="4741863"/>
          <p14:tracePt t="31364" x="6161088" y="4733925"/>
          <p14:tracePt t="31367" x="6102350" y="4724400"/>
          <p14:tracePt t="31376" x="6042025" y="4716463"/>
          <p14:tracePt t="31384" x="6008688" y="4716463"/>
          <p14:tracePt t="31391" x="5991225" y="4716463"/>
          <p14:tracePt t="31400" x="5973763" y="4699000"/>
          <p14:tracePt t="31407" x="5965825" y="4699000"/>
          <p14:tracePt t="31432" x="5957888" y="4699000"/>
          <p14:tracePt t="31479" x="5948363" y="4699000"/>
          <p14:tracePt t="31497" x="5940425" y="4699000"/>
          <p14:tracePt t="31513" x="5922963" y="4708525"/>
          <p14:tracePt t="31520" x="5905500" y="4724400"/>
          <p14:tracePt t="31530" x="5897563" y="4733925"/>
          <p14:tracePt t="31535" x="5889625" y="4733925"/>
          <p14:tracePt t="31547" x="5880100" y="4741863"/>
          <p14:tracePt t="31551" x="5864225" y="4767263"/>
          <p14:tracePt t="31564" x="5854700" y="4767263"/>
          <p14:tracePt t="31568" x="5846763" y="4775200"/>
          <p14:tracePt t="31575" x="5838825" y="4792663"/>
          <p14:tracePt t="31600" x="5829300" y="4792663"/>
          <p14:tracePt t="31655" x="5813425" y="4802188"/>
          <p14:tracePt t="31671" x="5813425" y="4810125"/>
          <p14:tracePt t="31681" x="5795963" y="4818063"/>
          <p14:tracePt t="31687" x="5778500" y="4835525"/>
          <p14:tracePt t="31698" x="5770563" y="4852988"/>
          <p14:tracePt t="31703" x="5770563" y="4868863"/>
          <p14:tracePt t="31713" x="5770563" y="4894263"/>
          <p14:tracePt t="31719" x="5761038" y="4919663"/>
          <p14:tracePt t="31730" x="5761038" y="4946650"/>
          <p14:tracePt t="31735" x="5761038" y="4962525"/>
          <p14:tracePt t="31746" x="5761038" y="4979988"/>
          <p14:tracePt t="31751" x="5745163" y="4997450"/>
          <p14:tracePt t="31767" x="5745163" y="5005388"/>
          <p14:tracePt t="31783" x="5745163" y="5013325"/>
          <p14:tracePt t="31792" x="5745163" y="5038725"/>
          <p14:tracePt t="31807" x="5753100" y="5056188"/>
          <p14:tracePt t="31815" x="5761038" y="5091113"/>
          <p14:tracePt t="31823" x="5778500" y="5106988"/>
          <p14:tracePt t="31840" x="5778500" y="5116513"/>
          <p14:tracePt t="31848" x="5788025" y="5132388"/>
          <p14:tracePt t="31855" x="5788025" y="5141913"/>
          <p14:tracePt t="31879" x="5788025" y="5149850"/>
          <p14:tracePt t="32456" x="5788025" y="5157788"/>
          <p14:tracePt t="32463" x="5821363" y="5183188"/>
          <p14:tracePt t="32472" x="5854700" y="5192713"/>
          <p14:tracePt t="32480" x="5897563" y="5200650"/>
          <p14:tracePt t="32487" x="5940425" y="5200650"/>
          <p14:tracePt t="32497" x="5991225" y="5208588"/>
          <p14:tracePt t="32503" x="6034088" y="5208588"/>
          <p14:tracePt t="32514" x="6084888" y="5226050"/>
          <p14:tracePt t="32519" x="6127750" y="5226050"/>
          <p14:tracePt t="32530" x="6186488" y="5226050"/>
          <p14:tracePt t="32536" x="6229350" y="5226050"/>
          <p14:tracePt t="32546" x="6313488" y="5226050"/>
          <p14:tracePt t="32552" x="6373813" y="5226050"/>
          <p14:tracePt t="32563" x="6424613" y="5226050"/>
          <p14:tracePt t="32568" x="6500813" y="5226050"/>
          <p14:tracePt t="32576" x="6561138" y="5226050"/>
          <p14:tracePt t="32583" x="6602413" y="5226050"/>
          <p14:tracePt t="32592" x="6645275" y="5218113"/>
          <p14:tracePt t="32599" x="6662738" y="5218113"/>
          <p14:tracePt t="32607" x="6688138" y="5218113"/>
          <p14:tracePt t="32615" x="6696075" y="5208588"/>
          <p14:tracePt t="32639" x="6713538" y="5192713"/>
          <p14:tracePt t="32647" x="6731000" y="5192713"/>
          <p14:tracePt t="32655" x="6764338" y="5192713"/>
          <p14:tracePt t="32663" x="6772275" y="5192713"/>
          <p14:tracePt t="32671" x="6799263" y="5183188"/>
          <p14:tracePt t="32680" x="6815138" y="5183188"/>
          <p14:tracePt t="32688" x="6832600" y="5183188"/>
          <p14:tracePt t="32696" x="6840538" y="5175250"/>
          <p14:tracePt t="32704" x="6858000" y="5175250"/>
          <p14:tracePt t="32713" x="6875463" y="5175250"/>
          <p14:tracePt t="32720" x="6900863" y="5175250"/>
          <p14:tracePt t="32730" x="6943725" y="5175250"/>
          <p14:tracePt t="32736" x="6994525" y="5175250"/>
          <p14:tracePt t="32746" x="7070725" y="5175250"/>
          <p14:tracePt t="32752" x="7154863" y="5175250"/>
          <p14:tracePt t="32763" x="7223125" y="5175250"/>
          <p14:tracePt t="32767" x="7299325" y="5175250"/>
          <p14:tracePt t="32775" x="7324725" y="5175250"/>
          <p14:tracePt t="32783" x="7350125" y="5175250"/>
          <p14:tracePt t="32792" x="7359650" y="5175250"/>
          <p14:tracePt t="32856" x="7359650" y="5167313"/>
          <p14:tracePt t="32920" x="7359650" y="5149850"/>
          <p14:tracePt t="32935" x="7350125" y="5132388"/>
          <p14:tracePt t="32945" x="7350125" y="5124450"/>
          <p14:tracePt t="32952" x="7334250" y="5106988"/>
          <p14:tracePt t="32960" x="7324725" y="5091113"/>
          <p14:tracePt t="32968" x="7324725" y="5081588"/>
          <p14:tracePt t="32976" x="7308850" y="5073650"/>
          <p14:tracePt t="32984" x="7299325" y="5048250"/>
          <p14:tracePt t="32992" x="7291388" y="5038725"/>
          <p14:tracePt t="33000" x="7273925" y="5022850"/>
          <p14:tracePt t="33007" x="7265988" y="5005388"/>
          <p14:tracePt t="33016" x="7258050" y="4979988"/>
          <p14:tracePt t="33024" x="7248525" y="4972050"/>
          <p14:tracePt t="33031" x="7232650" y="4946650"/>
          <p14:tracePt t="33047" x="7232650" y="4937125"/>
          <p14:tracePt t="33055" x="7223125" y="4929188"/>
          <p14:tracePt t="33063" x="7223125" y="4919663"/>
          <p14:tracePt t="33072" x="7215188" y="4903788"/>
          <p14:tracePt t="33080" x="7205663" y="4903788"/>
          <p14:tracePt t="33104" x="7205663" y="4894263"/>
          <p14:tracePt t="33113" x="7205663" y="4886325"/>
          <p14:tracePt t="33120" x="7197725" y="4886325"/>
          <p14:tracePt t="33136" x="7189788" y="4878388"/>
          <p14:tracePt t="33160" x="7189788" y="4868863"/>
          <p14:tracePt t="33168" x="7180263" y="4860925"/>
          <p14:tracePt t="33176" x="7172325" y="4860925"/>
          <p14:tracePt t="33183" x="7164388" y="4852988"/>
          <p14:tracePt t="33191" x="7164388" y="4843463"/>
          <p14:tracePt t="33199" x="7154863" y="4835525"/>
          <p14:tracePt t="33208" x="7129463" y="4818063"/>
          <p14:tracePt t="33215" x="7104063" y="4810125"/>
          <p14:tracePt t="33224" x="7078663" y="4802188"/>
          <p14:tracePt t="33231" x="7010400" y="4792663"/>
          <p14:tracePt t="33239" x="6943725" y="4792663"/>
          <p14:tracePt t="33247" x="6840538" y="4767263"/>
          <p14:tracePt t="33256" x="6731000" y="4767263"/>
          <p14:tracePt t="33263" x="6577013" y="4767263"/>
          <p14:tracePt t="33272" x="6424613" y="4767263"/>
          <p14:tracePt t="33280" x="6229350" y="4767263"/>
          <p14:tracePt t="33288" x="6076950" y="4767263"/>
          <p14:tracePt t="33296" x="5922963" y="4767263"/>
          <p14:tracePt t="33303" x="5821363" y="4767263"/>
          <p14:tracePt t="33313" x="5735638" y="4767263"/>
          <p14:tracePt t="33319" x="5702300" y="4767263"/>
          <p14:tracePt t="33330" x="5694363" y="4767263"/>
          <p14:tracePt t="33488" x="5745163" y="4767263"/>
          <p14:tracePt t="33495" x="5854700" y="4767263"/>
          <p14:tracePt t="33504" x="6008688" y="4767263"/>
          <p14:tracePt t="33514" x="6186488" y="4767263"/>
          <p14:tracePt t="33520" x="6442075" y="4767263"/>
          <p14:tracePt t="33530" x="6824663" y="4749800"/>
          <p14:tracePt t="33536" x="7265988" y="4708525"/>
          <p14:tracePt t="33546" x="7699375" y="4708525"/>
          <p14:tracePt t="33551" x="8191500" y="4673600"/>
          <p14:tracePt t="33563" x="8888413" y="464820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2">
            <a:extLst>
              <a:ext uri="{FF2B5EF4-FFF2-40B4-BE49-F238E27FC236}">
                <a16:creationId xmlns:a16="http://schemas.microsoft.com/office/drawing/2014/main" id="{E0E95D3F-C1CF-47AF-9C04-8FFAC5EE432F}"/>
              </a:ext>
            </a:extLst>
          </p:cNvPr>
          <p:cNvSpPr txBox="1"/>
          <p:nvPr/>
        </p:nvSpPr>
        <p:spPr>
          <a:xfrm>
            <a:off x="1557386" y="2927817"/>
            <a:ext cx="3971308" cy="240065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ko-KR" altLang="en-US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④ </a:t>
            </a:r>
            <a:r>
              <a:rPr lang="ko-KR" altLang="en-US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원소 </a:t>
            </a:r>
            <a:r>
              <a:rPr lang="en-US" altLang="ko-KR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C </a:t>
            </a:r>
            <a:r>
              <a:rPr lang="ko-KR" altLang="en-US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 </a:t>
            </a:r>
            <a:r>
              <a:rPr lang="en-US" altLang="ko-KR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en-US" altLang="ko-KR" sz="14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push(stack, C)</a:t>
            </a:r>
          </a:p>
          <a:p>
            <a:pPr algn="l">
              <a:lnSpc>
                <a:spcPct val="150000"/>
              </a:lnSpc>
            </a:pPr>
            <a:endParaRPr lang="en-US" altLang="ko-KR" sz="12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endParaRPr lang="en-US" altLang="ko-KR" sz="12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endParaRPr lang="en-US" altLang="ko-KR" sz="12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endParaRPr lang="en-US" altLang="ko-KR" sz="12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endParaRPr lang="en-US" altLang="ko-KR" sz="12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endParaRPr lang="en-US" altLang="ko-KR" sz="12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⑤</a:t>
            </a:r>
            <a:r>
              <a:rPr lang="en-US" altLang="ko-KR" sz="12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원소 삭제 </a:t>
            </a:r>
            <a:r>
              <a:rPr lang="en-US" altLang="ko-KR" sz="14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en-US" altLang="ko-KR" sz="14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pop(stack)</a:t>
            </a:r>
            <a:endParaRPr lang="en-US" altLang="ko-KR" sz="12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4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5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6" name="TextBox 36"/>
          <p:cNvSpPr txBox="1"/>
          <p:nvPr/>
        </p:nvSpPr>
        <p:spPr>
          <a:xfrm>
            <a:off x="843756" y="1700015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sp>
        <p:nvSpPr>
          <p:cNvPr id="7" name="TextBox 42"/>
          <p:cNvSpPr txBox="1"/>
          <p:nvPr/>
        </p:nvSpPr>
        <p:spPr>
          <a:xfrm>
            <a:off x="1041379" y="1165476"/>
            <a:ext cx="172953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TextBox 42"/>
          <p:cNvSpPr txBox="1"/>
          <p:nvPr/>
        </p:nvSpPr>
        <p:spPr>
          <a:xfrm>
            <a:off x="1193780" y="1675985"/>
            <a:ext cx="3470499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 리스트</a:t>
            </a:r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 이용한 구현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10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sp>
        <p:nvSpPr>
          <p:cNvPr id="11" name="TextBox 42">
            <a:extLst>
              <a:ext uri="{FF2B5EF4-FFF2-40B4-BE49-F238E27FC236}">
                <a16:creationId xmlns:a16="http://schemas.microsoft.com/office/drawing/2014/main" id="{481EBDA5-3D32-4115-8A18-BA901715217E}"/>
              </a:ext>
            </a:extLst>
          </p:cNvPr>
          <p:cNvSpPr txBox="1"/>
          <p:nvPr/>
        </p:nvSpPr>
        <p:spPr>
          <a:xfrm>
            <a:off x="1193780" y="2029928"/>
            <a:ext cx="7009333" cy="3939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단순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 리스트의 스택 연산 수행 과정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23CA8CE-E515-455F-A17A-FD362D63AD75}"/>
              </a:ext>
            </a:extLst>
          </p:cNvPr>
          <p:cNvGrpSpPr/>
          <p:nvPr/>
        </p:nvGrpSpPr>
        <p:grpSpPr>
          <a:xfrm>
            <a:off x="5925269" y="3680332"/>
            <a:ext cx="1447144" cy="335282"/>
            <a:chOff x="3841136" y="5446824"/>
            <a:chExt cx="1447144" cy="33528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8FAE29D-9622-49AA-8C1B-2ADD5D2ABAA9}"/>
                </a:ext>
              </a:extLst>
            </p:cNvPr>
            <p:cNvSpPr/>
            <p:nvPr/>
          </p:nvSpPr>
          <p:spPr>
            <a:xfrm>
              <a:off x="3841136" y="5446825"/>
              <a:ext cx="1447144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A</a:t>
              </a:r>
              <a:r>
                <a:rPr lang="ko-KR" altLang="en-US" sz="1200" dirty="0">
                  <a:solidFill>
                    <a:schemeClr val="tx1"/>
                  </a:solidFill>
                </a:rPr>
                <a:t> 원소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F9AD2B6-46EA-4E6F-8B2A-0A769BC37B33}"/>
                </a:ext>
              </a:extLst>
            </p:cNvPr>
            <p:cNvSpPr/>
            <p:nvPr/>
          </p:nvSpPr>
          <p:spPr>
            <a:xfrm>
              <a:off x="4754880" y="5446824"/>
              <a:ext cx="533400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200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1D4F6D0-2597-4ED5-9E30-C7486FE7A2C1}"/>
              </a:ext>
            </a:extLst>
          </p:cNvPr>
          <p:cNvGrpSpPr/>
          <p:nvPr/>
        </p:nvGrpSpPr>
        <p:grpSpPr>
          <a:xfrm>
            <a:off x="5917649" y="3171724"/>
            <a:ext cx="1447144" cy="335282"/>
            <a:chOff x="3841136" y="5446824"/>
            <a:chExt cx="1447144" cy="335282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44C6D13-6B57-4713-AC24-6BB873311FB1}"/>
                </a:ext>
              </a:extLst>
            </p:cNvPr>
            <p:cNvSpPr/>
            <p:nvPr/>
          </p:nvSpPr>
          <p:spPr>
            <a:xfrm>
              <a:off x="3841136" y="5446825"/>
              <a:ext cx="1447144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B</a:t>
              </a:r>
              <a:r>
                <a:rPr lang="ko-KR" altLang="en-US" sz="1200" dirty="0">
                  <a:solidFill>
                    <a:schemeClr val="tx1"/>
                  </a:solidFill>
                </a:rPr>
                <a:t> 원소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BF0B60D-93E8-44B9-988C-36678E6DCB59}"/>
                </a:ext>
              </a:extLst>
            </p:cNvPr>
            <p:cNvSpPr/>
            <p:nvPr/>
          </p:nvSpPr>
          <p:spPr>
            <a:xfrm>
              <a:off x="4754880" y="5446824"/>
              <a:ext cx="533400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300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F8D6751-0B78-4049-AC0F-A60919816AD8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7098093" y="3507005"/>
            <a:ext cx="0" cy="2543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3139C68-8FE5-4412-8293-61B3514A90E4}"/>
              </a:ext>
            </a:extLst>
          </p:cNvPr>
          <p:cNvSpPr txBox="1"/>
          <p:nvPr/>
        </p:nvSpPr>
        <p:spPr>
          <a:xfrm>
            <a:off x="5096282" y="3736650"/>
            <a:ext cx="786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100</a:t>
            </a:r>
            <a:r>
              <a:rPr lang="ko-KR" altLang="en-US" sz="1200" dirty="0"/>
              <a:t>번지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66531E-126C-49F1-B1D1-AB6FABEAC256}"/>
              </a:ext>
            </a:extLst>
          </p:cNvPr>
          <p:cNvSpPr txBox="1"/>
          <p:nvPr/>
        </p:nvSpPr>
        <p:spPr>
          <a:xfrm>
            <a:off x="5096282" y="3226767"/>
            <a:ext cx="786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200</a:t>
            </a:r>
            <a:r>
              <a:rPr lang="ko-KR" altLang="en-US" sz="1200" dirty="0"/>
              <a:t>번지</a:t>
            </a:r>
            <a:endParaRPr lang="ko-KR" altLang="en-US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A807F5D-160C-4B8F-96A9-7D4AE52C375A}"/>
              </a:ext>
            </a:extLst>
          </p:cNvPr>
          <p:cNvGrpSpPr/>
          <p:nvPr/>
        </p:nvGrpSpPr>
        <p:grpSpPr>
          <a:xfrm>
            <a:off x="5917649" y="2663115"/>
            <a:ext cx="1447144" cy="335282"/>
            <a:chOff x="3841136" y="5446824"/>
            <a:chExt cx="1447144" cy="335282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4A4D2954-57BC-4A0D-9429-46A6D6151F5C}"/>
                </a:ext>
              </a:extLst>
            </p:cNvPr>
            <p:cNvSpPr/>
            <p:nvPr/>
          </p:nvSpPr>
          <p:spPr>
            <a:xfrm>
              <a:off x="3841136" y="5446825"/>
              <a:ext cx="1447144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C </a:t>
              </a:r>
              <a:r>
                <a:rPr lang="ko-KR" altLang="en-US" sz="1200" dirty="0">
                  <a:solidFill>
                    <a:schemeClr val="tx1"/>
                  </a:solidFill>
                </a:rPr>
                <a:t>원소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4EB704F-D2E0-4980-B566-77AD7C54EB65}"/>
                </a:ext>
              </a:extLst>
            </p:cNvPr>
            <p:cNvSpPr/>
            <p:nvPr/>
          </p:nvSpPr>
          <p:spPr>
            <a:xfrm>
              <a:off x="4754880" y="5446824"/>
              <a:ext cx="533400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NULL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B164CECA-AE44-4436-8A5F-7165B2518E3C}"/>
              </a:ext>
            </a:extLst>
          </p:cNvPr>
          <p:cNvSpPr txBox="1"/>
          <p:nvPr/>
        </p:nvSpPr>
        <p:spPr>
          <a:xfrm>
            <a:off x="5096282" y="2716884"/>
            <a:ext cx="786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300</a:t>
            </a:r>
            <a:r>
              <a:rPr lang="ko-KR" altLang="en-US" sz="1200" dirty="0"/>
              <a:t>번지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1F55F40-47D0-4819-9478-BBFAE205A1C7}"/>
              </a:ext>
            </a:extLst>
          </p:cNvPr>
          <p:cNvSpPr/>
          <p:nvPr/>
        </p:nvSpPr>
        <p:spPr>
          <a:xfrm>
            <a:off x="7688135" y="2658602"/>
            <a:ext cx="555526" cy="3352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Top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36AFEFEC-E8A9-486E-A9BD-D6074D60EA70}"/>
              </a:ext>
            </a:extLst>
          </p:cNvPr>
          <p:cNvCxnSpPr>
            <a:cxnSpLocks/>
            <a:stCxn id="27" idx="1"/>
          </p:cNvCxnSpPr>
          <p:nvPr/>
        </p:nvCxnSpPr>
        <p:spPr>
          <a:xfrm flipH="1">
            <a:off x="7405487" y="2826243"/>
            <a:ext cx="28264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4C6CFF3-917D-4445-A689-8EF7A3372A98}"/>
              </a:ext>
            </a:extLst>
          </p:cNvPr>
          <p:cNvGrpSpPr/>
          <p:nvPr/>
        </p:nvGrpSpPr>
        <p:grpSpPr>
          <a:xfrm>
            <a:off x="5971787" y="5268263"/>
            <a:ext cx="1447144" cy="335282"/>
            <a:chOff x="3841136" y="5446824"/>
            <a:chExt cx="1447144" cy="335282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526515E-AA8C-4561-8D6A-BD4EF01B06AE}"/>
                </a:ext>
              </a:extLst>
            </p:cNvPr>
            <p:cNvSpPr/>
            <p:nvPr/>
          </p:nvSpPr>
          <p:spPr>
            <a:xfrm>
              <a:off x="3841136" y="5446825"/>
              <a:ext cx="1447144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A</a:t>
              </a:r>
              <a:r>
                <a:rPr lang="ko-KR" altLang="en-US" sz="1200" dirty="0">
                  <a:solidFill>
                    <a:schemeClr val="tx1"/>
                  </a:solidFill>
                </a:rPr>
                <a:t> 원소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A5C9B7E9-EBC1-42AB-A19B-44DB651493D2}"/>
                </a:ext>
              </a:extLst>
            </p:cNvPr>
            <p:cNvSpPr/>
            <p:nvPr/>
          </p:nvSpPr>
          <p:spPr>
            <a:xfrm>
              <a:off x="4754880" y="5446824"/>
              <a:ext cx="533400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200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A89C8C5-C81B-4802-9801-6579A1AE205A}"/>
              </a:ext>
            </a:extLst>
          </p:cNvPr>
          <p:cNvGrpSpPr/>
          <p:nvPr/>
        </p:nvGrpSpPr>
        <p:grpSpPr>
          <a:xfrm>
            <a:off x="5964167" y="4759655"/>
            <a:ext cx="1447144" cy="335282"/>
            <a:chOff x="3841136" y="5446824"/>
            <a:chExt cx="1447144" cy="335282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4BA63449-C5A1-4BD0-8416-9E198C39694C}"/>
                </a:ext>
              </a:extLst>
            </p:cNvPr>
            <p:cNvSpPr/>
            <p:nvPr/>
          </p:nvSpPr>
          <p:spPr>
            <a:xfrm>
              <a:off x="3841136" y="5446825"/>
              <a:ext cx="1447144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B</a:t>
              </a:r>
              <a:r>
                <a:rPr lang="ko-KR" altLang="en-US" sz="1200" dirty="0">
                  <a:solidFill>
                    <a:schemeClr val="tx1"/>
                  </a:solidFill>
                </a:rPr>
                <a:t> 원소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95B9D64-1547-4EFF-A2EF-14E98F40DAF3}"/>
                </a:ext>
              </a:extLst>
            </p:cNvPr>
            <p:cNvSpPr/>
            <p:nvPr/>
          </p:nvSpPr>
          <p:spPr>
            <a:xfrm>
              <a:off x="4754880" y="5446824"/>
              <a:ext cx="533400" cy="335281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>
                  <a:solidFill>
                    <a:schemeClr val="tx1"/>
                  </a:solidFill>
                </a:rPr>
                <a:t>NULL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DFD3116-FDB3-4B93-974A-8C2CAE3039DE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7144611" y="5094936"/>
            <a:ext cx="0" cy="2543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BA54B83-3721-4449-A9E7-6614C43EB1E3}"/>
              </a:ext>
            </a:extLst>
          </p:cNvPr>
          <p:cNvSpPr txBox="1"/>
          <p:nvPr/>
        </p:nvSpPr>
        <p:spPr>
          <a:xfrm>
            <a:off x="5142800" y="5324581"/>
            <a:ext cx="786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100</a:t>
            </a:r>
            <a:r>
              <a:rPr lang="ko-KR" altLang="en-US" sz="1200" dirty="0"/>
              <a:t>번지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EA3435-C711-4F63-8A4A-F3B86106CB75}"/>
              </a:ext>
            </a:extLst>
          </p:cNvPr>
          <p:cNvSpPr txBox="1"/>
          <p:nvPr/>
        </p:nvSpPr>
        <p:spPr>
          <a:xfrm>
            <a:off x="5142800" y="4814698"/>
            <a:ext cx="786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200</a:t>
            </a:r>
            <a:r>
              <a:rPr lang="ko-KR" altLang="en-US" sz="1200" dirty="0"/>
              <a:t>번지</a:t>
            </a:r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366E3669-37C7-4387-B072-C935247A0A41}"/>
              </a:ext>
            </a:extLst>
          </p:cNvPr>
          <p:cNvSpPr/>
          <p:nvPr/>
        </p:nvSpPr>
        <p:spPr>
          <a:xfrm>
            <a:off x="7688135" y="4756416"/>
            <a:ext cx="555526" cy="3352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tx1"/>
                </a:solidFill>
              </a:rPr>
              <a:t>Top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3DEF246A-0197-4815-8A22-E4C93AA08D04}"/>
              </a:ext>
            </a:extLst>
          </p:cNvPr>
          <p:cNvCxnSpPr>
            <a:cxnSpLocks/>
            <a:stCxn id="42" idx="1"/>
          </p:cNvCxnSpPr>
          <p:nvPr/>
        </p:nvCxnSpPr>
        <p:spPr>
          <a:xfrm flipH="1">
            <a:off x="7405487" y="4924057"/>
            <a:ext cx="28264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D3E572D7-FF00-40CA-AF89-2CDF8E01555B}"/>
              </a:ext>
            </a:extLst>
          </p:cNvPr>
          <p:cNvCxnSpPr>
            <a:cxnSpLocks/>
          </p:cNvCxnSpPr>
          <p:nvPr/>
        </p:nvCxnSpPr>
        <p:spPr>
          <a:xfrm flipV="1">
            <a:off x="7098093" y="2917418"/>
            <a:ext cx="0" cy="2543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오디오 37">
            <a:hlinkClick r:id="" action="ppaction://media"/>
            <a:extLst>
              <a:ext uri="{FF2B5EF4-FFF2-40B4-BE49-F238E27FC236}">
                <a16:creationId xmlns:a16="http://schemas.microsoft.com/office/drawing/2014/main" id="{1766F955-9F80-4750-B710-A7E723E4C5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182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42"/>
    </mc:Choice>
    <mc:Fallback>
      <p:transition spd="slow" advTm="37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37" x="1971675" y="6092825"/>
          <p14:tracePt t="2344" x="1971675" y="6008688"/>
          <p14:tracePt t="2346" x="1971675" y="5905500"/>
          <p14:tracePt t="2354" x="1971675" y="5795963"/>
          <p14:tracePt t="2363" x="1971675" y="5668963"/>
          <p14:tracePt t="2370" x="1971675" y="5565775"/>
          <p14:tracePt t="2380" x="1971675" y="5481638"/>
          <p14:tracePt t="2385" x="1971675" y="5387975"/>
          <p14:tracePt t="2397" x="1971675" y="5302250"/>
          <p14:tracePt t="2402" x="1971675" y="5226050"/>
          <p14:tracePt t="2413" x="1971675" y="5167313"/>
          <p14:tracePt t="2418" x="1979613" y="5124450"/>
          <p14:tracePt t="2426" x="1979613" y="5091113"/>
          <p14:tracePt t="2433" x="1979613" y="5056188"/>
          <p14:tracePt t="2441" x="1979613" y="5048250"/>
          <p14:tracePt t="2449" x="1979613" y="5013325"/>
          <p14:tracePt t="2457" x="1979613" y="4987925"/>
          <p14:tracePt t="2489" x="1979613" y="4979988"/>
          <p14:tracePt t="2505" x="1979613" y="4962525"/>
          <p14:tracePt t="2513" x="1979613" y="4946650"/>
          <p14:tracePt t="2521" x="1971675" y="4919663"/>
          <p14:tracePt t="2530" x="1963738" y="4894263"/>
          <p14:tracePt t="2537" x="1963738" y="4878388"/>
          <p14:tracePt t="2546" x="1963738" y="4843463"/>
          <p14:tracePt t="2553" x="1963738" y="4827588"/>
          <p14:tracePt t="2563" x="1946275" y="4792663"/>
          <p14:tracePt t="2569" x="1946275" y="4784725"/>
          <p14:tracePt t="2580" x="1946275" y="4767263"/>
          <p14:tracePt t="2585" x="1946275" y="4759325"/>
          <p14:tracePt t="2601" x="1946275" y="4749800"/>
          <p14:tracePt t="2613" x="1946275" y="4724400"/>
          <p14:tracePt t="2617" x="1946275" y="4691063"/>
          <p14:tracePt t="2629" x="1946275" y="4657725"/>
          <p14:tracePt t="2633" x="1946275" y="4605338"/>
          <p14:tracePt t="2642" x="1963738" y="4538663"/>
          <p14:tracePt t="2649" x="2005013" y="4478338"/>
          <p14:tracePt t="2657" x="2047875" y="4402138"/>
          <p14:tracePt t="2665" x="2073275" y="4351338"/>
          <p14:tracePt t="2673" x="2124075" y="4275138"/>
          <p14:tracePt t="2681" x="2166938" y="4224338"/>
          <p14:tracePt t="2689" x="2217738" y="4156075"/>
          <p14:tracePt t="2697" x="2278063" y="4079875"/>
          <p14:tracePt t="2705" x="2344738" y="4002088"/>
          <p14:tracePt t="2713" x="2422525" y="3943350"/>
          <p14:tracePt t="2721" x="2489200" y="3892550"/>
          <p14:tracePt t="2729" x="2566988" y="3857625"/>
          <p14:tracePt t="2737" x="2625725" y="3824288"/>
          <p14:tracePt t="2746" x="2701925" y="3806825"/>
          <p14:tracePt t="2753" x="2736850" y="3798888"/>
          <p14:tracePt t="2763" x="2770188" y="3790950"/>
          <p14:tracePt t="2769" x="2787650" y="3790950"/>
          <p14:tracePt t="2780" x="2813050" y="3790950"/>
          <p14:tracePt t="2785" x="2820988" y="3790950"/>
          <p14:tracePt t="2796" x="2838450" y="3790950"/>
          <p14:tracePt t="2813" x="2855913" y="3790950"/>
          <p14:tracePt t="2818" x="2889250" y="3798888"/>
          <p14:tracePt t="2829" x="2932113" y="3816350"/>
          <p14:tracePt t="2833" x="2982913" y="3841750"/>
          <p14:tracePt t="2841" x="3041650" y="3849688"/>
          <p14:tracePt t="2849" x="3101975" y="3857625"/>
          <p14:tracePt t="2858" x="3186113" y="3892550"/>
          <p14:tracePt t="2866" x="3263900" y="3908425"/>
          <p14:tracePt t="2873" x="3365500" y="3925888"/>
          <p14:tracePt t="2882" x="3449638" y="3943350"/>
          <p14:tracePt t="2890" x="3543300" y="3951288"/>
          <p14:tracePt t="2897" x="3646488" y="3976688"/>
          <p14:tracePt t="2906" x="3756025" y="4002088"/>
          <p14:tracePt t="2913" x="3857625" y="4011613"/>
          <p14:tracePt t="2922" x="3960813" y="4019550"/>
          <p14:tracePt t="2930" x="4070350" y="4037013"/>
          <p14:tracePt t="2938" x="4189413" y="4062413"/>
          <p14:tracePt t="2947" x="4275138" y="4070350"/>
          <p14:tracePt t="2953" x="4376738" y="4079875"/>
          <p14:tracePt t="2963" x="4460875" y="4087813"/>
          <p14:tracePt t="2969" x="4538663" y="4113213"/>
          <p14:tracePt t="2979" x="4597400" y="4121150"/>
          <p14:tracePt t="2985" x="4665663" y="4121150"/>
          <p14:tracePt t="2996" x="4724400" y="4121150"/>
          <p14:tracePt t="3001" x="4767263" y="4121150"/>
          <p14:tracePt t="3012" x="4835525" y="4121150"/>
          <p14:tracePt t="3017" x="4911725" y="4130675"/>
          <p14:tracePt t="3029" x="4972050" y="4138613"/>
          <p14:tracePt t="3033" x="5030788" y="4138613"/>
          <p14:tracePt t="3042" x="5073650" y="4138613"/>
          <p14:tracePt t="3049" x="5116513" y="4138613"/>
          <p14:tracePt t="3057" x="5157788" y="4138613"/>
          <p14:tracePt t="3065" x="5192713" y="4138613"/>
          <p14:tracePt t="3073" x="5235575" y="4138613"/>
          <p14:tracePt t="3081" x="5268913" y="4138613"/>
          <p14:tracePt t="3089" x="5311775" y="4138613"/>
          <p14:tracePt t="3097" x="5327650" y="4138613"/>
          <p14:tracePt t="3105" x="5370513" y="4138613"/>
          <p14:tracePt t="3113" x="5421313" y="4138613"/>
          <p14:tracePt t="3121" x="5464175" y="4138613"/>
          <p14:tracePt t="3129" x="5549900" y="4138613"/>
          <p14:tracePt t="3138" x="5616575" y="4138613"/>
          <p14:tracePt t="3146" x="5719763" y="4138613"/>
          <p14:tracePt t="3153" x="5821363" y="4164013"/>
          <p14:tracePt t="3163" x="5922963" y="4171950"/>
          <p14:tracePt t="3169" x="5991225" y="4189413"/>
          <p14:tracePt t="3179" x="6076950" y="4197350"/>
          <p14:tracePt t="3193" x="6153150" y="4214813"/>
          <p14:tracePt t="3196" x="6194425" y="4214813"/>
          <p14:tracePt t="3201" x="6246813" y="4232275"/>
          <p14:tracePt t="3212" x="6288088" y="4232275"/>
          <p14:tracePt t="3217" x="6373813" y="4224338"/>
          <p14:tracePt t="3230" x="6424613" y="4206875"/>
          <p14:tracePt t="3233" x="6483350" y="4164013"/>
          <p14:tracePt t="3241" x="6518275" y="4156075"/>
          <p14:tracePt t="3250" x="6526213" y="4146550"/>
          <p14:tracePt t="3258" x="6535738" y="4146550"/>
          <p14:tracePt t="3281" x="6543675" y="4146550"/>
          <p14:tracePt t="3290" x="6561138" y="4146550"/>
          <p14:tracePt t="3530" x="6586538" y="4130675"/>
          <p14:tracePt t="3538" x="6645275" y="4105275"/>
          <p14:tracePt t="3547" x="6705600" y="4087813"/>
          <p14:tracePt t="3554" x="6756400" y="4079875"/>
          <p14:tracePt t="3565" x="6781800" y="4070350"/>
          <p14:tracePt t="3570" x="6815138" y="4062413"/>
          <p14:tracePt t="3581" x="6832600" y="4044950"/>
          <p14:tracePt t="3586" x="6858000" y="4037013"/>
          <p14:tracePt t="3597" x="6883400" y="4027488"/>
          <p14:tracePt t="3601" x="6900863" y="4019550"/>
          <p14:tracePt t="3614" x="6926263" y="4002088"/>
          <p14:tracePt t="3618" x="6951663" y="4002088"/>
          <p14:tracePt t="3630" x="6985000" y="3994150"/>
          <p14:tracePt t="3634" x="7002463" y="3986213"/>
          <p14:tracePt t="3641" x="7035800" y="3986213"/>
          <p14:tracePt t="3649" x="7070725" y="3968750"/>
          <p14:tracePt t="3657" x="7104063" y="3968750"/>
          <p14:tracePt t="3665" x="7138988" y="3960813"/>
          <p14:tracePt t="3673" x="7154863" y="3960813"/>
          <p14:tracePt t="3681" x="7180263" y="3951288"/>
          <p14:tracePt t="3689" x="7197725" y="3951288"/>
          <p14:tracePt t="3697" x="7223125" y="3943350"/>
          <p14:tracePt t="3713" x="7232650" y="3925888"/>
          <p14:tracePt t="3722" x="7248525" y="3917950"/>
          <p14:tracePt t="3729" x="7258050" y="3917950"/>
          <p14:tracePt t="3746" x="7265988" y="3908425"/>
          <p14:tracePt t="3753" x="7273925" y="3908425"/>
          <p14:tracePt t="3763" x="7283450" y="3908425"/>
          <p14:tracePt t="3769" x="7299325" y="3892550"/>
          <p14:tracePt t="3795" x="7308850" y="3883025"/>
          <p14:tracePt t="3826" x="7308850" y="3857625"/>
          <p14:tracePt t="3833" x="7308850" y="3849688"/>
          <p14:tracePt t="3841" x="7308850" y="3824288"/>
          <p14:tracePt t="3850" x="7308850" y="3806825"/>
          <p14:tracePt t="3857" x="7308850" y="3790950"/>
          <p14:tracePt t="3865" x="7308850" y="3773488"/>
          <p14:tracePt t="3873" x="7308850" y="3756025"/>
          <p14:tracePt t="3889" x="7308850" y="3748088"/>
          <p14:tracePt t="3897" x="7308850" y="3730625"/>
          <p14:tracePt t="3905" x="7308850" y="3722688"/>
          <p14:tracePt t="3913" x="7308850" y="3713163"/>
          <p14:tracePt t="3929" x="7299325" y="3705225"/>
          <p14:tracePt t="3962" x="7291388" y="3697288"/>
          <p14:tracePt t="3978" x="7283450" y="3687763"/>
          <p14:tracePt t="3985" x="7273925" y="3679825"/>
          <p14:tracePt t="3996" x="7258050" y="3679825"/>
          <p14:tracePt t="4001" x="7232650" y="3679825"/>
          <p14:tracePt t="4012" x="7223125" y="3671888"/>
          <p14:tracePt t="4017" x="7180263" y="3671888"/>
          <p14:tracePt t="4029" x="7138988" y="3636963"/>
          <p14:tracePt t="4033" x="7096125" y="3629025"/>
          <p14:tracePt t="4042" x="7035800" y="3619500"/>
          <p14:tracePt t="4049" x="6977063" y="3603625"/>
          <p14:tracePt t="4058" x="6900863" y="3603625"/>
          <p14:tracePt t="4065" x="6858000" y="3603625"/>
          <p14:tracePt t="4073" x="6815138" y="3603625"/>
          <p14:tracePt t="4082" x="6772275" y="3603625"/>
          <p14:tracePt t="4090" x="6731000" y="3603625"/>
          <p14:tracePt t="4097" x="6670675" y="3603625"/>
          <p14:tracePt t="4106" x="6627813" y="3603625"/>
          <p14:tracePt t="4113" x="6586538" y="3603625"/>
          <p14:tracePt t="4121" x="6535738" y="3603625"/>
          <p14:tracePt t="4129" x="6510338" y="3603625"/>
          <p14:tracePt t="4137" x="6492875" y="3603625"/>
          <p14:tracePt t="4147" x="6457950" y="3603625"/>
          <p14:tracePt t="4163" x="6432550" y="3603625"/>
          <p14:tracePt t="4195" x="6424613" y="3603625"/>
          <p14:tracePt t="4202" x="6416675" y="3603625"/>
          <p14:tracePt t="4212" x="6407150" y="3603625"/>
          <p14:tracePt t="4217" x="6399213" y="3603625"/>
          <p14:tracePt t="4229" x="6373813" y="3603625"/>
          <p14:tracePt t="4233" x="6356350" y="3603625"/>
          <p14:tracePt t="4242" x="6330950" y="3603625"/>
          <p14:tracePt t="4249" x="6313488" y="3603625"/>
          <p14:tracePt t="4258" x="6288088" y="3603625"/>
          <p14:tracePt t="4265" x="6272213" y="3603625"/>
          <p14:tracePt t="4273" x="6262688" y="3603625"/>
          <p14:tracePt t="4281" x="6254750" y="3594100"/>
          <p14:tracePt t="4617" x="6272213" y="3586163"/>
          <p14:tracePt t="4626" x="6313488" y="3586163"/>
          <p14:tracePt t="4634" x="6373813" y="3578225"/>
          <p14:tracePt t="4642" x="6467475" y="3568700"/>
          <p14:tracePt t="4649" x="6561138" y="3543300"/>
          <p14:tracePt t="4657" x="6670675" y="3535363"/>
          <p14:tracePt t="4665" x="6756400" y="3527425"/>
          <p14:tracePt t="4673" x="6875463" y="3527425"/>
          <p14:tracePt t="4681" x="6959600" y="3509963"/>
          <p14:tracePt t="4689" x="7045325" y="3502025"/>
          <p14:tracePt t="4697" x="7104063" y="3502025"/>
          <p14:tracePt t="4705" x="7146925" y="3502025"/>
          <p14:tracePt t="4713" x="7189788" y="3502025"/>
          <p14:tracePt t="4721" x="7223125" y="3502025"/>
          <p14:tracePt t="4729" x="7232650" y="3502025"/>
          <p14:tracePt t="4737" x="7258050" y="3502025"/>
          <p14:tracePt t="4746" x="7265988" y="3502025"/>
          <p14:tracePt t="4753" x="7291388" y="3502025"/>
          <p14:tracePt t="4762" x="7299325" y="3502025"/>
          <p14:tracePt t="4770" x="7308850" y="3502025"/>
          <p14:tracePt t="4785" x="7324725" y="3492500"/>
          <p14:tracePt t="6051" x="7324725" y="3449638"/>
          <p14:tracePt t="6059" x="7324725" y="3424238"/>
          <p14:tracePt t="6067" x="7324725" y="3398838"/>
          <p14:tracePt t="6074" x="7324725" y="3355975"/>
          <p14:tracePt t="6082" x="7324725" y="3314700"/>
          <p14:tracePt t="6090" x="7324725" y="3263900"/>
          <p14:tracePt t="6098" x="7316788" y="3221038"/>
          <p14:tracePt t="6105" x="7283450" y="3170238"/>
          <p14:tracePt t="6113" x="7273925" y="3144838"/>
          <p14:tracePt t="6121" x="7265988" y="3119438"/>
          <p14:tracePt t="6129" x="7265988" y="3109913"/>
          <p14:tracePt t="6138" x="7265988" y="3084513"/>
          <p14:tracePt t="6146" x="7258050" y="3076575"/>
          <p14:tracePt t="6153" x="7248525" y="3076575"/>
          <p14:tracePt t="6169" x="7248525" y="3067050"/>
          <p14:tracePt t="6185" x="7232650" y="3051175"/>
          <p14:tracePt t="6196" x="7223125" y="3051175"/>
          <p14:tracePt t="6201" x="7215188" y="3041650"/>
          <p14:tracePt t="6212" x="7205663" y="3016250"/>
          <p14:tracePt t="6229" x="7197725" y="3016250"/>
          <p14:tracePt t="6434" x="7197725" y="3008313"/>
          <p14:tracePt t="6444" x="7197725" y="2990850"/>
          <p14:tracePt t="6490" x="7197725" y="2982913"/>
          <p14:tracePt t="6498" x="7197725" y="2974975"/>
          <p14:tracePt t="6506" x="7205663" y="2974975"/>
          <p14:tracePt t="6521" x="7223125" y="2974975"/>
          <p14:tracePt t="6529" x="7240588" y="2974975"/>
          <p14:tracePt t="6537" x="7258050" y="2974975"/>
          <p14:tracePt t="6546" x="7273925" y="2974975"/>
          <p14:tracePt t="6553" x="7299325" y="2974975"/>
          <p14:tracePt t="6609" x="7299325" y="2965450"/>
          <p14:tracePt t="6617" x="7299325" y="2957513"/>
          <p14:tracePt t="6633" x="7291388" y="2949575"/>
          <p14:tracePt t="6665" x="7291388" y="2932113"/>
          <p14:tracePt t="6690" x="7291388" y="2922588"/>
          <p14:tracePt t="6730" x="7291388" y="2914650"/>
          <p14:tracePt t="6738" x="7291388" y="2906713"/>
          <p14:tracePt t="6746" x="7291388" y="2897188"/>
          <p14:tracePt t="6763" x="7291388" y="2889250"/>
          <p14:tracePt t="6770" x="7291388" y="2881313"/>
          <p14:tracePt t="6781" x="7283450" y="2863850"/>
          <p14:tracePt t="6786" x="7283450" y="2855913"/>
          <p14:tracePt t="6801" x="7283450" y="2830513"/>
          <p14:tracePt t="6812" x="7283450" y="2820988"/>
          <p14:tracePt t="6817" x="7273925" y="2805113"/>
          <p14:tracePt t="6828" x="7273925" y="2795588"/>
          <p14:tracePt t="6857" x="7273925" y="2787650"/>
          <p14:tracePt t="6865" x="7265988" y="2778125"/>
          <p14:tracePt t="6874" x="7258050" y="2778125"/>
          <p14:tracePt t="6889" x="7232650" y="2770188"/>
          <p14:tracePt t="6898" x="7223125" y="2770188"/>
          <p14:tracePt t="6905" x="7205663" y="2762250"/>
          <p14:tracePt t="6913" x="7197725" y="2762250"/>
          <p14:tracePt t="6921" x="7189788" y="2762250"/>
          <p14:tracePt t="7041" x="7164388" y="2762250"/>
          <p14:tracePt t="7049" x="7146925" y="2770188"/>
          <p14:tracePt t="7057" x="7129463" y="2795588"/>
          <p14:tracePt t="7065" x="7113588" y="2820988"/>
          <p14:tracePt t="7073" x="7104063" y="2838450"/>
          <p14:tracePt t="7081" x="7088188" y="2846388"/>
          <p14:tracePt t="7089" x="7070725" y="2863850"/>
          <p14:tracePt t="7097" x="7053263" y="2889250"/>
          <p14:tracePt t="7105" x="7053263" y="2897188"/>
          <p14:tracePt t="7113" x="7045325" y="2897188"/>
          <p14:tracePt t="7121" x="7035800" y="2906713"/>
          <p14:tracePt t="7137" x="7035800" y="2914650"/>
          <p14:tracePt t="7369" x="7035800" y="2922588"/>
          <p14:tracePt t="7385" x="7035800" y="2932113"/>
          <p14:tracePt t="7834" x="7035800" y="2940050"/>
          <p14:tracePt t="7842" x="7045325" y="2949575"/>
          <p14:tracePt t="7850" x="7045325" y="2957513"/>
          <p14:tracePt t="7866" x="7053263" y="2974975"/>
          <p14:tracePt t="7882" x="7061200" y="2974975"/>
          <p14:tracePt t="7898" x="7070725" y="2974975"/>
          <p14:tracePt t="7913" x="7096125" y="2974975"/>
          <p14:tracePt t="7929" x="7113588" y="2982913"/>
          <p14:tracePt t="7937" x="7129463" y="2982913"/>
          <p14:tracePt t="7945" x="7138988" y="2982913"/>
          <p14:tracePt t="7963" x="7172325" y="2982913"/>
          <p14:tracePt t="7969" x="7180263" y="2982913"/>
          <p14:tracePt t="7985" x="7197725" y="2982913"/>
          <p14:tracePt t="8033" x="7215188" y="2982913"/>
          <p14:tracePt t="8041" x="7232650" y="2982913"/>
          <p14:tracePt t="8049" x="7240588" y="2982913"/>
          <p14:tracePt t="8058" x="7248525" y="2982913"/>
          <p14:tracePt t="8065" x="7265988" y="2982913"/>
          <p14:tracePt t="8081" x="7273925" y="2982913"/>
          <p14:tracePt t="8089" x="7283450" y="2982913"/>
          <p14:tracePt t="8105" x="7291388" y="2982913"/>
          <p14:tracePt t="8113" x="7308850" y="2974975"/>
          <p14:tracePt t="8121" x="7308850" y="2965450"/>
          <p14:tracePt t="8129" x="7324725" y="2957513"/>
          <p14:tracePt t="8137" x="7342188" y="2957513"/>
          <p14:tracePt t="8145" x="7342188" y="2949575"/>
          <p14:tracePt t="8153" x="7367588" y="2949575"/>
          <p14:tracePt t="8162" x="7377113" y="2940050"/>
          <p14:tracePt t="8169" x="7402513" y="2932113"/>
          <p14:tracePt t="8179" x="7410450" y="2932113"/>
          <p14:tracePt t="8185" x="7418388" y="2932113"/>
          <p14:tracePt t="8195" x="7427913" y="2922588"/>
          <p14:tracePt t="8345" x="7435850" y="2922588"/>
          <p14:tracePt t="8370" x="7435850" y="2906713"/>
          <p14:tracePt t="8377" x="7427913" y="2897188"/>
          <p14:tracePt t="8395" x="7410450" y="2881313"/>
          <p14:tracePt t="8402" x="7392988" y="2863850"/>
          <p14:tracePt t="8412" x="7385050" y="2846388"/>
          <p14:tracePt t="8417" x="7377113" y="2830513"/>
          <p14:tracePt t="8428" x="7367588" y="2820988"/>
          <p14:tracePt t="8434" x="7359650" y="2805113"/>
          <p14:tracePt t="8450" x="7359650" y="2795588"/>
          <p14:tracePt t="8466" x="7350125" y="2778125"/>
          <p14:tracePt t="8473" x="7342188" y="2762250"/>
          <p14:tracePt t="8489" x="7334250" y="2752725"/>
          <p14:tracePt t="8505" x="7324725" y="2736850"/>
          <p14:tracePt t="8513" x="7316788" y="2719388"/>
          <p14:tracePt t="8529" x="7308850" y="2719388"/>
          <p14:tracePt t="8537" x="7308850" y="2711450"/>
          <p14:tracePt t="8586" x="7299325" y="2701925"/>
          <p14:tracePt t="8617" x="7273925" y="2701925"/>
          <p14:tracePt t="8627" x="7232650" y="2701925"/>
          <p14:tracePt t="8633" x="7189788" y="2701925"/>
          <p14:tracePt t="8642" x="7121525" y="2701925"/>
          <p14:tracePt t="8650" x="7061200" y="2701925"/>
          <p14:tracePt t="8661" x="6977063" y="2701925"/>
          <p14:tracePt t="8666" x="6908800" y="2701925"/>
          <p14:tracePt t="8673" x="6807200" y="2701925"/>
          <p14:tracePt t="8681" x="6705600" y="2701925"/>
          <p14:tracePt t="8689" x="6594475" y="2701925"/>
          <p14:tracePt t="8698" x="6492875" y="2701925"/>
          <p14:tracePt t="8706" x="6424613" y="2701925"/>
          <p14:tracePt t="8713" x="6381750" y="2701925"/>
          <p14:tracePt t="8722" x="6356350" y="2701925"/>
          <p14:tracePt t="8866" x="6348413" y="2701925"/>
          <p14:tracePt t="8882" x="6323013" y="2701925"/>
          <p14:tracePt t="8890" x="6313488" y="2701925"/>
          <p14:tracePt t="8897" x="6288088" y="2701925"/>
          <p14:tracePt t="8905" x="6262688" y="2701925"/>
          <p14:tracePt t="8913" x="6237288" y="2701925"/>
          <p14:tracePt t="8921" x="6211888" y="2701925"/>
          <p14:tracePt t="8929" x="6186488" y="2701925"/>
          <p14:tracePt t="8937" x="6169025" y="2701925"/>
          <p14:tracePt t="8945" x="6153150" y="2701925"/>
          <p14:tracePt t="8969" x="6135688" y="2701925"/>
          <p14:tracePt t="9041" x="6135688" y="2711450"/>
          <p14:tracePt t="9050" x="6135688" y="2744788"/>
          <p14:tracePt t="9058" x="6135688" y="2770188"/>
          <p14:tracePt t="9066" x="6135688" y="2787650"/>
          <p14:tracePt t="9074" x="6135688" y="2820988"/>
          <p14:tracePt t="9082" x="6135688" y="2838450"/>
          <p14:tracePt t="9090" x="6135688" y="2863850"/>
          <p14:tracePt t="9097" x="6135688" y="2897188"/>
          <p14:tracePt t="9106" x="6135688" y="2914650"/>
          <p14:tracePt t="9113" x="6135688" y="2932113"/>
          <p14:tracePt t="9122" x="6135688" y="2940050"/>
          <p14:tracePt t="9129" x="6135688" y="2949575"/>
          <p14:tracePt t="9146" x="6135688" y="2957513"/>
          <p14:tracePt t="9161" x="6135688" y="2965450"/>
          <p14:tracePt t="9169" x="6143625" y="2965450"/>
          <p14:tracePt t="9194" x="6153150" y="2982913"/>
          <p14:tracePt t="9211" x="6161088" y="2990850"/>
          <p14:tracePt t="9227" x="6169025" y="3000375"/>
          <p14:tracePt t="9242" x="6178550" y="3008313"/>
          <p14:tracePt t="9249" x="6186488" y="3025775"/>
          <p14:tracePt t="9261" x="6211888" y="3025775"/>
          <p14:tracePt t="9265" x="6246813" y="3025775"/>
          <p14:tracePt t="9274" x="6305550" y="3025775"/>
          <p14:tracePt t="9281" x="6365875" y="3025775"/>
          <p14:tracePt t="9289" x="6467475" y="3025775"/>
          <p14:tracePt t="9298" x="6551613" y="3025775"/>
          <p14:tracePt t="9305" x="6654800" y="3025775"/>
          <p14:tracePt t="9313" x="6746875" y="3025775"/>
          <p14:tracePt t="9321" x="6850063" y="3025775"/>
          <p14:tracePt t="9329" x="6916738" y="3025775"/>
          <p14:tracePt t="9338" x="7002463" y="3025775"/>
          <p14:tracePt t="9345" x="7045325" y="3025775"/>
          <p14:tracePt t="9353" x="7070725" y="3025775"/>
          <p14:tracePt t="9361" x="7088188" y="3025775"/>
          <p14:tracePt t="9369" x="7096125" y="3025775"/>
          <p14:tracePt t="9385" x="7104063" y="3025775"/>
          <p14:tracePt t="9395" x="7121525" y="3025775"/>
          <p14:tracePt t="9449" x="7129463" y="3025775"/>
          <p14:tracePt t="9457" x="7138988" y="3016250"/>
          <p14:tracePt t="9466" x="7154863" y="3008313"/>
          <p14:tracePt t="9473" x="7189788" y="3008313"/>
          <p14:tracePt t="9481" x="7223125" y="2990850"/>
          <p14:tracePt t="9489" x="7248525" y="2990850"/>
          <p14:tracePt t="9497" x="7265988" y="2982913"/>
          <p14:tracePt t="9505" x="7283450" y="2982913"/>
          <p14:tracePt t="9513" x="7308850" y="2982913"/>
          <p14:tracePt t="9642" x="7308850" y="2974975"/>
          <p14:tracePt t="9650" x="7308850" y="2940050"/>
          <p14:tracePt t="9659" x="7308850" y="2914650"/>
          <p14:tracePt t="9666" x="7308850" y="2906713"/>
          <p14:tracePt t="9674" x="7308850" y="2871788"/>
          <p14:tracePt t="9682" x="7308850" y="2846388"/>
          <p14:tracePt t="9690" x="7308850" y="2830513"/>
          <p14:tracePt t="9698" x="7299325" y="2813050"/>
          <p14:tracePt t="9705" x="7299325" y="2805113"/>
          <p14:tracePt t="9713" x="7283450" y="2795588"/>
          <p14:tracePt t="9729" x="7273925" y="2787650"/>
          <p14:tracePt t="9889" x="7273925" y="2813050"/>
          <p14:tracePt t="9897" x="7273925" y="2846388"/>
          <p14:tracePt t="9905" x="7265988" y="2881313"/>
          <p14:tracePt t="9913" x="7265988" y="2906713"/>
          <p14:tracePt t="9921" x="7265988" y="2922588"/>
          <p14:tracePt t="9929" x="7265988" y="2949575"/>
          <p14:tracePt t="9937" x="7265988" y="2965450"/>
          <p14:tracePt t="9945" x="7265988" y="2982913"/>
          <p14:tracePt t="9963" x="7265988" y="2990850"/>
          <p14:tracePt t="9994" x="7265988" y="3000375"/>
          <p14:tracePt t="10001" x="7273925" y="3008313"/>
          <p14:tracePt t="10017" x="7283450" y="3008313"/>
          <p14:tracePt t="10027" x="7291388" y="3008313"/>
          <p14:tracePt t="10033" x="7316788" y="3008313"/>
          <p14:tracePt t="10044" x="7334250" y="3008313"/>
          <p14:tracePt t="10049" x="7350125" y="3008313"/>
          <p14:tracePt t="10060" x="7367588" y="3016250"/>
          <p14:tracePt t="10066" x="7377113" y="3016250"/>
          <p14:tracePt t="10073" x="7392988" y="3016250"/>
          <p14:tracePt t="10081" x="7427913" y="3025775"/>
          <p14:tracePt t="10089" x="7461250" y="3025775"/>
          <p14:tracePt t="10097" x="7504113" y="3033713"/>
          <p14:tracePt t="10105" x="7537450" y="3033713"/>
          <p14:tracePt t="10113" x="7562850" y="3041650"/>
          <p14:tracePt t="10122" x="7597775" y="3041650"/>
          <p14:tracePt t="10129" x="7623175" y="3041650"/>
          <p14:tracePt t="10138" x="7631113" y="3041650"/>
          <p14:tracePt t="10145" x="7656513" y="3041650"/>
          <p14:tracePt t="10321" x="7666038" y="3059113"/>
          <p14:tracePt t="10329" x="7673975" y="3067050"/>
          <p14:tracePt t="10369" x="7673975" y="3084513"/>
          <p14:tracePt t="10746" x="7673975" y="3094038"/>
          <p14:tracePt t="10762" x="7673975" y="3101975"/>
          <p14:tracePt t="10770" x="7673975" y="3119438"/>
          <p14:tracePt t="10794" x="7673975" y="3127375"/>
          <p14:tracePt t="10817" x="7673975" y="3135313"/>
          <p14:tracePt t="10827" x="7673975" y="3144838"/>
          <p14:tracePt t="10844" x="7681913" y="3152775"/>
          <p14:tracePt t="10857" x="7691438" y="3160713"/>
          <p14:tracePt t="10955" x="7699375" y="3178175"/>
          <p14:tracePt t="10986" x="7699375" y="3186113"/>
          <p14:tracePt t="11058" x="7716838" y="3186113"/>
          <p14:tracePt t="11077" x="7724775" y="3186113"/>
          <p14:tracePt t="11086" x="7750175" y="3186113"/>
          <p14:tracePt t="11099" x="7767638" y="3186113"/>
          <p14:tracePt t="11107" x="7783513" y="3186113"/>
          <p14:tracePt t="11113" x="7793038" y="3186113"/>
          <p14:tracePt t="11121" x="7810500" y="3186113"/>
          <p14:tracePt t="11137" x="7826375" y="3178175"/>
          <p14:tracePt t="11145" x="7835900" y="3178175"/>
          <p14:tracePt t="11153" x="7869238" y="3160713"/>
          <p14:tracePt t="11161" x="7894638" y="3152775"/>
          <p14:tracePt t="11169" x="7954963" y="3135313"/>
          <p14:tracePt t="11177" x="8039100" y="3135313"/>
          <p14:tracePt t="11185" x="8124825" y="3127375"/>
          <p14:tracePt t="11194" x="8234363" y="3101975"/>
          <p14:tracePt t="11201" x="8335963" y="3101975"/>
          <p14:tracePt t="11211" x="8421688" y="3094038"/>
          <p14:tracePt t="11217" x="8472488" y="3084513"/>
          <p14:tracePt t="11227" x="8480425" y="3084513"/>
          <p14:tracePt t="11233" x="8489950" y="3084513"/>
          <p14:tracePt t="11329" x="8507413" y="3084513"/>
          <p14:tracePt t="11633" x="8489950" y="3084513"/>
          <p14:tracePt t="11649" x="8480425" y="3076575"/>
          <p14:tracePt t="11673" x="8464550" y="3076575"/>
          <p14:tracePt t="11681" x="8455025" y="3076575"/>
          <p14:tracePt t="11689" x="8447088" y="3076575"/>
          <p14:tracePt t="11697" x="8421688" y="3059113"/>
          <p14:tracePt t="11706" x="8404225" y="3059113"/>
          <p14:tracePt t="11714" x="8378825" y="3059113"/>
          <p14:tracePt t="11729" x="8353425" y="3059113"/>
          <p14:tracePt t="11737" x="8345488" y="3059113"/>
          <p14:tracePt t="11745" x="8335963" y="3059113"/>
          <p14:tracePt t="11753" x="8320088" y="3059113"/>
          <p14:tracePt t="11761" x="8310563" y="3059113"/>
          <p14:tracePt t="11769" x="8277225" y="3059113"/>
          <p14:tracePt t="11777" x="8269288" y="3059113"/>
          <p14:tracePt t="11785" x="8234363" y="3059113"/>
          <p14:tracePt t="11794" x="8201025" y="3059113"/>
          <p14:tracePt t="11802" x="8175625" y="3051175"/>
          <p14:tracePt t="11811" x="8150225" y="3051175"/>
          <p14:tracePt t="11818" x="8115300" y="3041650"/>
          <p14:tracePt t="11827" x="8089900" y="3041650"/>
          <p14:tracePt t="11833" x="8074025" y="3041650"/>
          <p14:tracePt t="11844" x="8039100" y="3025775"/>
          <p14:tracePt t="11850" x="8013700" y="3025775"/>
          <p14:tracePt t="11860" x="7988300" y="3016250"/>
          <p14:tracePt t="11866" x="7962900" y="3016250"/>
          <p14:tracePt t="11877" x="7912100" y="3008313"/>
          <p14:tracePt t="11881" x="7861300" y="3008313"/>
          <p14:tracePt t="11889" x="7800975" y="3008313"/>
          <p14:tracePt t="11897" x="7724775" y="2990850"/>
          <p14:tracePt t="11905" x="7681913" y="2974975"/>
          <p14:tracePt t="11913" x="7631113" y="2965450"/>
          <p14:tracePt t="11921" x="7597775" y="2965450"/>
          <p14:tracePt t="11929" x="7580313" y="2957513"/>
          <p14:tracePt t="11938" x="7554913" y="2957513"/>
          <p14:tracePt t="11945" x="7546975" y="2957513"/>
          <p14:tracePt t="11961" x="7529513" y="2949575"/>
          <p14:tracePt t="11969" x="7521575" y="2949575"/>
          <p14:tracePt t="11994" x="7512050" y="2949575"/>
          <p14:tracePt t="12073" x="7494588" y="2949575"/>
          <p14:tracePt t="12090" x="7461250" y="2949575"/>
          <p14:tracePt t="12097" x="7453313" y="2949575"/>
          <p14:tracePt t="12105" x="7410450" y="2949575"/>
          <p14:tracePt t="12114" x="7377113" y="2949575"/>
          <p14:tracePt t="12122" x="7342188" y="2982913"/>
          <p14:tracePt t="12130" x="7308850" y="2990850"/>
          <p14:tracePt t="12138" x="7248525" y="2990850"/>
          <p14:tracePt t="12145" x="7223125" y="2990850"/>
          <p14:tracePt t="12153" x="7180263" y="3000375"/>
          <p14:tracePt t="12161" x="7146925" y="3008313"/>
          <p14:tracePt t="12169" x="7104063" y="3025775"/>
          <p14:tracePt t="12178" x="7045325" y="3025775"/>
          <p14:tracePt t="12186" x="7002463" y="3033713"/>
          <p14:tracePt t="12194" x="6908800" y="3041650"/>
          <p14:tracePt t="12201" x="6858000" y="3041650"/>
          <p14:tracePt t="12210" x="6789738" y="3059113"/>
          <p14:tracePt t="12217" x="6705600" y="3076575"/>
          <p14:tracePt t="12227" x="6602413" y="3084513"/>
          <p14:tracePt t="12234" x="6535738" y="3094038"/>
          <p14:tracePt t="12244" x="6475413" y="3094038"/>
          <p14:tracePt t="12250" x="6399213" y="3119438"/>
          <p14:tracePt t="12261" x="6356350" y="3119438"/>
          <p14:tracePt t="12265" x="6297613" y="3119438"/>
          <p14:tracePt t="12278" x="6254750" y="3119438"/>
          <p14:tracePt t="12281" x="6211888" y="3119438"/>
          <p14:tracePt t="12289" x="6153150" y="3119438"/>
          <p14:tracePt t="12297" x="6110288" y="3119438"/>
          <p14:tracePt t="12305" x="6067425" y="3119438"/>
          <p14:tracePt t="12313" x="6016625" y="3119438"/>
          <p14:tracePt t="12322" x="5973763" y="3101975"/>
          <p14:tracePt t="12329" x="5915025" y="3101975"/>
          <p14:tracePt t="12337" x="5872163" y="3094038"/>
          <p14:tracePt t="12345" x="5813425" y="3076575"/>
          <p14:tracePt t="12353" x="5753100" y="3076575"/>
          <p14:tracePt t="12361" x="5727700" y="3076575"/>
          <p14:tracePt t="12369" x="5694363" y="3067050"/>
          <p14:tracePt t="12378" x="5659438" y="3059113"/>
          <p14:tracePt t="12401" x="5651500" y="3051175"/>
          <p14:tracePt t="12427" x="5634038" y="3051175"/>
          <p14:tracePt t="12433" x="5626100" y="3041650"/>
          <p14:tracePt t="12444" x="5626100" y="3033713"/>
          <p14:tracePt t="12449" x="5616575" y="3008313"/>
          <p14:tracePt t="12460" x="5616575" y="2990850"/>
          <p14:tracePt t="12465" x="5608638" y="2974975"/>
          <p14:tracePt t="12477" x="5600700" y="2940050"/>
          <p14:tracePt t="12481" x="5591175" y="2914650"/>
          <p14:tracePt t="12489" x="5583238" y="2897188"/>
          <p14:tracePt t="12497" x="5583238" y="2881313"/>
          <p14:tracePt t="12505" x="5583238" y="2871788"/>
          <p14:tracePt t="12513" x="5583238" y="2855913"/>
          <p14:tracePt t="12521" x="5583238" y="2838450"/>
          <p14:tracePt t="12529" x="5583238" y="2830513"/>
          <p14:tracePt t="12537" x="5583238" y="2813050"/>
          <p14:tracePt t="12545" x="5583238" y="2805113"/>
          <p14:tracePt t="12553" x="5600700" y="2787650"/>
          <p14:tracePt t="12561" x="5626100" y="2770188"/>
          <p14:tracePt t="12569" x="5626100" y="2762250"/>
          <p14:tracePt t="12577" x="5659438" y="2744788"/>
          <p14:tracePt t="12585" x="5676900" y="2736850"/>
          <p14:tracePt t="12594" x="5719763" y="2719388"/>
          <p14:tracePt t="12601" x="5745163" y="2701925"/>
          <p14:tracePt t="12610" x="5745163" y="2693988"/>
          <p14:tracePt t="12617" x="5753100" y="2693988"/>
          <p14:tracePt t="12627" x="5761038" y="2686050"/>
          <p14:tracePt t="12633" x="5770563" y="2686050"/>
          <p14:tracePt t="12644" x="5778500" y="2686050"/>
          <p14:tracePt t="12649" x="5788025" y="2676525"/>
          <p14:tracePt t="12660" x="5795963" y="2668588"/>
          <p14:tracePt t="12665" x="5829300" y="2660650"/>
          <p14:tracePt t="12677" x="5854700" y="2651125"/>
          <p14:tracePt t="12681" x="5897563" y="2633663"/>
          <p14:tracePt t="12689" x="5948363" y="2625725"/>
          <p14:tracePt t="12697" x="5973763" y="2617788"/>
          <p14:tracePt t="12705" x="6008688" y="2608263"/>
          <p14:tracePt t="12714" x="6034088" y="2592388"/>
          <p14:tracePt t="12721" x="6067425" y="2592388"/>
          <p14:tracePt t="12729" x="6076950" y="2592388"/>
          <p14:tracePt t="12737" x="6092825" y="2592388"/>
          <p14:tracePt t="12745" x="6102350" y="2592388"/>
          <p14:tracePt t="12753" x="6118225" y="2592388"/>
          <p14:tracePt t="12761" x="6135688" y="2592388"/>
          <p14:tracePt t="12769" x="6153150" y="2592388"/>
          <p14:tracePt t="12777" x="6178550" y="2592388"/>
          <p14:tracePt t="12785" x="6203950" y="2592388"/>
          <p14:tracePt t="12794" x="6229350" y="2592388"/>
          <p14:tracePt t="12801" x="6254750" y="2592388"/>
          <p14:tracePt t="12811" x="6288088" y="2592388"/>
          <p14:tracePt t="12818" x="6323013" y="2592388"/>
          <p14:tracePt t="12827" x="6330950" y="2592388"/>
          <p14:tracePt t="12833" x="6356350" y="2592388"/>
          <p14:tracePt t="12844" x="6391275" y="2592388"/>
          <p14:tracePt t="12849" x="6407150" y="2592388"/>
          <p14:tracePt t="12862" x="6450013" y="2592388"/>
          <p14:tracePt t="12865" x="6492875" y="2592388"/>
          <p14:tracePt t="12877" x="6569075" y="2592388"/>
          <p14:tracePt t="12882" x="6627813" y="2592388"/>
          <p14:tracePt t="12889" x="6680200" y="2592388"/>
          <p14:tracePt t="12897" x="6738938" y="2592388"/>
          <p14:tracePt t="12905" x="6781800" y="2592388"/>
          <p14:tracePt t="12913" x="6824663" y="2592388"/>
          <p14:tracePt t="12921" x="6858000" y="2592388"/>
          <p14:tracePt t="12929" x="6891338" y="2592388"/>
          <p14:tracePt t="12938" x="6934200" y="2592388"/>
          <p14:tracePt t="12958" x="6977063" y="2592388"/>
          <p14:tracePt t="12962" x="7010400" y="2592388"/>
          <p14:tracePt t="12969" x="7045325" y="2592388"/>
          <p14:tracePt t="12978" x="7053263" y="2592388"/>
          <p14:tracePt t="12985" x="7078663" y="2592388"/>
          <p14:tracePt t="12994" x="7088188" y="2592388"/>
          <p14:tracePt t="13043" x="7096125" y="2592388"/>
          <p14:tracePt t="13049" x="7104063" y="2592388"/>
          <p14:tracePt t="13059" x="7113588" y="2608263"/>
          <p14:tracePt t="13066" x="7121525" y="2617788"/>
          <p14:tracePt t="13077" x="7121525" y="2633663"/>
          <p14:tracePt t="13082" x="7129463" y="2660650"/>
          <p14:tracePt t="13094" x="7129463" y="2668588"/>
          <p14:tracePt t="13097" x="7138988" y="2693988"/>
          <p14:tracePt t="13105" x="7138988" y="2727325"/>
          <p14:tracePt t="13113" x="7138988" y="2736850"/>
          <p14:tracePt t="13121" x="7138988" y="2770188"/>
          <p14:tracePt t="13129" x="7138988" y="2787650"/>
          <p14:tracePt t="13137" x="7138988" y="2805113"/>
          <p14:tracePt t="13145" x="7138988" y="2813050"/>
          <p14:tracePt t="13153" x="7138988" y="2838450"/>
          <p14:tracePt t="13161" x="7138988" y="2846388"/>
          <p14:tracePt t="13169" x="7138988" y="2855913"/>
          <p14:tracePt t="13177" x="7138988" y="2871788"/>
          <p14:tracePt t="13185" x="7138988" y="2881313"/>
          <p14:tracePt t="13194" x="7138988" y="2897188"/>
          <p14:tracePt t="13211" x="7138988" y="2906713"/>
          <p14:tracePt t="13233" x="7138988" y="2914650"/>
          <p14:tracePt t="13281" x="7138988" y="2932113"/>
          <p14:tracePt t="13297" x="7138988" y="2940050"/>
          <p14:tracePt t="13338" x="7138988" y="2949575"/>
          <p14:tracePt t="13345" x="7138988" y="2957513"/>
          <p14:tracePt t="13369" x="7129463" y="2957513"/>
          <p14:tracePt t="13377" x="7121525" y="2965450"/>
          <p14:tracePt t="13393" x="7121525" y="2974975"/>
          <p14:tracePt t="13410" x="7104063" y="2974975"/>
          <p14:tracePt t="13417" x="7088188" y="2982913"/>
          <p14:tracePt t="13554" x="7078663" y="2982913"/>
          <p14:tracePt t="13562" x="7113588" y="3000375"/>
          <p14:tracePt t="13570" x="7180263" y="3000375"/>
          <p14:tracePt t="13577" x="7258050" y="3008313"/>
          <p14:tracePt t="13585" x="7308850" y="3008313"/>
          <p14:tracePt t="13595" x="7342188" y="3008313"/>
          <p14:tracePt t="13602" x="7392988" y="3008313"/>
          <p14:tracePt t="13610" x="7443788" y="3008313"/>
          <p14:tracePt t="13618" x="7486650" y="3008313"/>
          <p14:tracePt t="13627" x="7512050" y="3008313"/>
          <p14:tracePt t="13633" x="7537450" y="3008313"/>
          <p14:tracePt t="13644" x="7546975" y="3008313"/>
          <p14:tracePt t="13649" x="7554913" y="3008313"/>
          <p14:tracePt t="13850" x="7546975" y="3016250"/>
          <p14:tracePt t="13858" x="7521575" y="3016250"/>
          <p14:tracePt t="13866" x="7504113" y="3016250"/>
          <p14:tracePt t="13880" x="7469188" y="3016250"/>
          <p14:tracePt t="13882" x="7427913" y="3025775"/>
          <p14:tracePt t="13897" x="7377113" y="3051175"/>
          <p14:tracePt t="13899" x="7350125" y="3051175"/>
          <p14:tracePt t="13905" x="7324725" y="3059113"/>
          <p14:tracePt t="13913" x="7308850" y="3059113"/>
          <p14:tracePt t="13921" x="7283450" y="3059113"/>
          <p14:tracePt t="13929" x="7273925" y="3059113"/>
          <p14:tracePt t="13937" x="7265988" y="3059113"/>
          <p14:tracePt t="13945" x="7258050" y="3059113"/>
          <p14:tracePt t="13961" x="7248525" y="3059113"/>
          <p14:tracePt t="13970" x="7232650" y="3059113"/>
          <p14:tracePt t="13985" x="7215188" y="3059113"/>
          <p14:tracePt t="13994" x="7205663" y="3059113"/>
          <p14:tracePt t="14010" x="7197725" y="3059113"/>
          <p14:tracePt t="14017" x="7180263" y="3059113"/>
          <p14:tracePt t="14027" x="7172325" y="3059113"/>
          <p14:tracePt t="14033" x="7146925" y="3059113"/>
          <p14:tracePt t="14044" x="7129463" y="3059113"/>
          <p14:tracePt t="14049" x="7104063" y="3059113"/>
          <p14:tracePt t="14060" x="7061200" y="3059113"/>
          <p14:tracePt t="14065" x="7019925" y="3059113"/>
          <p14:tracePt t="14077" x="6951663" y="3059113"/>
          <p14:tracePt t="14081" x="6875463" y="3059113"/>
          <p14:tracePt t="14093" x="6815138" y="3059113"/>
          <p14:tracePt t="14097" x="6746875" y="3059113"/>
          <p14:tracePt t="14105" x="6662738" y="3059113"/>
          <p14:tracePt t="14113" x="6602413" y="3059113"/>
          <p14:tracePt t="14121" x="6518275" y="3059113"/>
          <p14:tracePt t="14129" x="6475413" y="3059113"/>
          <p14:tracePt t="14137" x="6416675" y="3059113"/>
          <p14:tracePt t="14145" x="6356350" y="3059113"/>
          <p14:tracePt t="14154" x="6330950" y="3059113"/>
          <p14:tracePt t="14161" x="6297613" y="3059113"/>
          <p14:tracePt t="14169" x="6272213" y="3059113"/>
          <p14:tracePt t="14177" x="6246813" y="3059113"/>
          <p14:tracePt t="14185" x="6211888" y="3059113"/>
          <p14:tracePt t="14194" x="6194425" y="3059113"/>
          <p14:tracePt t="14202" x="6169025" y="3059113"/>
          <p14:tracePt t="14210" x="6161088" y="3059113"/>
          <p14:tracePt t="14218" x="6143625" y="3059113"/>
          <p14:tracePt t="14227" x="6135688" y="3059113"/>
          <p14:tracePt t="14244" x="6127750" y="3051175"/>
          <p14:tracePt t="14249" x="6118225" y="3051175"/>
          <p14:tracePt t="14259" x="6110288" y="3051175"/>
          <p14:tracePt t="14277" x="6092825" y="3041650"/>
          <p14:tracePt t="14293" x="6067425" y="3033713"/>
          <p14:tracePt t="14298" x="6059488" y="3016250"/>
          <p14:tracePt t="14306" x="6042025" y="3008313"/>
          <p14:tracePt t="14313" x="6016625" y="2982913"/>
          <p14:tracePt t="14321" x="6008688" y="2974975"/>
          <p14:tracePt t="14329" x="6008688" y="2965450"/>
          <p14:tracePt t="14337" x="5999163" y="2965450"/>
          <p14:tracePt t="14345" x="5983288" y="2949575"/>
          <p14:tracePt t="14354" x="5973763" y="2932113"/>
          <p14:tracePt t="14361" x="5965825" y="2922588"/>
          <p14:tracePt t="14369" x="5957888" y="2906713"/>
          <p14:tracePt t="14377" x="5948363" y="2897188"/>
          <p14:tracePt t="14385" x="5948363" y="2881313"/>
          <p14:tracePt t="14394" x="5940425" y="2871788"/>
          <p14:tracePt t="14401" x="5940425" y="2863850"/>
          <p14:tracePt t="14410" x="5932488" y="2855913"/>
          <p14:tracePt t="14417" x="5932488" y="2846388"/>
          <p14:tracePt t="14427" x="5932488" y="2838450"/>
          <p14:tracePt t="14433" x="5932488" y="2813050"/>
          <p14:tracePt t="14444" x="5932488" y="2795588"/>
          <p14:tracePt t="14449" x="5932488" y="2778125"/>
          <p14:tracePt t="14460" x="5932488" y="2762250"/>
          <p14:tracePt t="14465" x="5932488" y="2736850"/>
          <p14:tracePt t="14477" x="5922963" y="2719388"/>
          <p14:tracePt t="14481" x="5922963" y="2711450"/>
          <p14:tracePt t="14494" x="5922963" y="2693988"/>
          <p14:tracePt t="14505" x="5922963" y="2668588"/>
          <p14:tracePt t="14513" x="5932488" y="2651125"/>
          <p14:tracePt t="14521" x="5940425" y="2643188"/>
          <p14:tracePt t="14529" x="5991225" y="2600325"/>
          <p14:tracePt t="14537" x="6042025" y="2574925"/>
          <p14:tracePt t="14545" x="6127750" y="2524125"/>
          <p14:tracePt t="14553" x="6178550" y="2516188"/>
          <p14:tracePt t="14561" x="6237288" y="2506663"/>
          <p14:tracePt t="14569" x="6280150" y="2498725"/>
          <p14:tracePt t="14577" x="6330950" y="2481263"/>
          <p14:tracePt t="14585" x="6348413" y="2481263"/>
          <p14:tracePt t="14594" x="6356350" y="2473325"/>
          <p14:tracePt t="14601" x="6381750" y="2473325"/>
          <p14:tracePt t="14610" x="6424613" y="2463800"/>
          <p14:tracePt t="14617" x="6467475" y="2463800"/>
          <p14:tracePt t="14627" x="6510338" y="2463800"/>
          <p14:tracePt t="14633" x="6569075" y="2455863"/>
          <p14:tracePt t="14643" x="6627813" y="2455863"/>
          <p14:tracePt t="14649" x="6670675" y="2455863"/>
          <p14:tracePt t="14659" x="6731000" y="2455863"/>
          <p14:tracePt t="14665" x="6764338" y="2455863"/>
          <p14:tracePt t="14677" x="6807200" y="2455863"/>
          <p14:tracePt t="14681" x="6815138" y="2455863"/>
          <p14:tracePt t="14693" x="6832600" y="2455863"/>
          <p14:tracePt t="14697" x="6840538" y="2455863"/>
          <p14:tracePt t="14705" x="6858000" y="2455863"/>
          <p14:tracePt t="14713" x="6875463" y="2455863"/>
          <p14:tracePt t="14721" x="6916738" y="2455863"/>
          <p14:tracePt t="14729" x="6969125" y="2481263"/>
          <p14:tracePt t="14737" x="7010400" y="2489200"/>
          <p14:tracePt t="14745" x="7070725" y="2506663"/>
          <p14:tracePt t="14753" x="7121525" y="2524125"/>
          <p14:tracePt t="14762" x="7189788" y="2541588"/>
          <p14:tracePt t="14769" x="7215188" y="2549525"/>
          <p14:tracePt t="14777" x="7248525" y="2566988"/>
          <p14:tracePt t="14785" x="7265988" y="2582863"/>
          <p14:tracePt t="14793" x="7283450" y="2592388"/>
          <p14:tracePt t="14801" x="7308850" y="2617788"/>
          <p14:tracePt t="14810" x="7316788" y="2633663"/>
          <p14:tracePt t="14817" x="7342188" y="2651125"/>
          <p14:tracePt t="14827" x="7359650" y="2668588"/>
          <p14:tracePt t="14834" x="7377113" y="2686050"/>
          <p14:tracePt t="14843" x="7392988" y="2701925"/>
          <p14:tracePt t="14849" x="7402513" y="2719388"/>
          <p14:tracePt t="14860" x="7410450" y="2719388"/>
          <p14:tracePt t="14877" x="7410450" y="2727325"/>
          <p14:tracePt t="14881" x="7418388" y="2736850"/>
          <p14:tracePt t="14897" x="7418388" y="2752725"/>
          <p14:tracePt t="14905" x="7435850" y="2770188"/>
          <p14:tracePt t="14913" x="7435850" y="2778125"/>
          <p14:tracePt t="14922" x="7435850" y="2795588"/>
          <p14:tracePt t="14930" x="7443788" y="2820988"/>
          <p14:tracePt t="14937" x="7453313" y="2830513"/>
          <p14:tracePt t="14962" x="7469188" y="2846388"/>
          <p14:tracePt t="15001" x="7469188" y="2855913"/>
          <p14:tracePt t="15026" x="7469188" y="2871788"/>
          <p14:tracePt t="15042" x="7469188" y="2881313"/>
          <p14:tracePt t="15050" x="7469188" y="2897188"/>
          <p14:tracePt t="15089" x="7469188" y="2906713"/>
          <p14:tracePt t="15097" x="7469188" y="2914650"/>
          <p14:tracePt t="15105" x="7469188" y="2922588"/>
          <p14:tracePt t="15113" x="7469188" y="2932113"/>
          <p14:tracePt t="15121" x="7469188" y="2940050"/>
          <p14:tracePt t="15129" x="7469188" y="2957513"/>
          <p14:tracePt t="15137" x="7469188" y="2974975"/>
          <p14:tracePt t="15153" x="7469188" y="2982913"/>
          <p14:tracePt t="15161" x="7469188" y="3000375"/>
          <p14:tracePt t="15177" x="7469188" y="3008313"/>
          <p14:tracePt t="15185" x="7453313" y="3025775"/>
          <p14:tracePt t="15193" x="7435850" y="3051175"/>
          <p14:tracePt t="15201" x="7418388" y="3076575"/>
          <p14:tracePt t="15209" x="7392988" y="3101975"/>
          <p14:tracePt t="15217" x="7350125" y="3135313"/>
          <p14:tracePt t="15227" x="7316788" y="3178175"/>
          <p14:tracePt t="15233" x="7273925" y="3203575"/>
          <p14:tracePt t="15244" x="7232650" y="3221038"/>
          <p14:tracePt t="15249" x="7205663" y="3228975"/>
          <p14:tracePt t="15260" x="7172325" y="3254375"/>
          <p14:tracePt t="15265" x="7121525" y="3271838"/>
          <p14:tracePt t="15276" x="7061200" y="3314700"/>
          <p14:tracePt t="15281" x="6994525" y="3355975"/>
          <p14:tracePt t="15293" x="6891338" y="3416300"/>
          <p14:tracePt t="15297" x="6799263" y="3475038"/>
          <p14:tracePt t="15305" x="6705600" y="3517900"/>
          <p14:tracePt t="15313" x="6602413" y="3578225"/>
          <p14:tracePt t="15322" x="6510338" y="3619500"/>
          <p14:tracePt t="15329" x="6442075" y="3654425"/>
          <p14:tracePt t="15337" x="6330950" y="3705225"/>
          <p14:tracePt t="15346" x="6262688" y="3722688"/>
          <p14:tracePt t="15353" x="6211888" y="3738563"/>
          <p14:tracePt t="15361" x="6161088" y="3763963"/>
          <p14:tracePt t="15370" x="6118225" y="3773488"/>
          <p14:tracePt t="15377" x="6067425" y="3798888"/>
          <p14:tracePt t="15385" x="6016625" y="3824288"/>
          <p14:tracePt t="15393" x="5940425" y="3849688"/>
          <p14:tracePt t="15401" x="5880100" y="3875088"/>
          <p14:tracePt t="15409" x="5821363" y="3908425"/>
          <p14:tracePt t="15418" x="5770563" y="3925888"/>
          <p14:tracePt t="15427" x="5719763" y="3951288"/>
          <p14:tracePt t="15433" x="5684838" y="3960813"/>
          <p14:tracePt t="15443" x="5676900" y="3968750"/>
          <p14:tracePt t="15449" x="5641975" y="3986213"/>
          <p14:tracePt t="15460" x="5634038" y="3994150"/>
          <p14:tracePt t="15466" x="5608638" y="3994150"/>
          <p14:tracePt t="15476" x="5600700" y="4002088"/>
          <p14:tracePt t="15482" x="5575300" y="4002088"/>
          <p14:tracePt t="15493" x="5565775" y="4002088"/>
          <p14:tracePt t="15497" x="5524500" y="4011613"/>
          <p14:tracePt t="15510" x="5514975" y="4019550"/>
          <p14:tracePt t="15513" x="5472113" y="4037013"/>
          <p14:tracePt t="15521" x="5421313" y="4037013"/>
          <p14:tracePt t="15529" x="5405438" y="4037013"/>
          <p14:tracePt t="15538" x="5370513" y="4044950"/>
          <p14:tracePt t="15545" x="5337175" y="4044950"/>
          <p14:tracePt t="15554" x="5319713" y="4062413"/>
          <p14:tracePt t="15562" x="5302250" y="4062413"/>
          <p14:tracePt t="15569" x="5294313" y="4070350"/>
          <p14:tracePt t="15577" x="5276850" y="4070350"/>
          <p14:tracePt t="15585" x="5251450" y="4079875"/>
          <p14:tracePt t="15596" x="5218113" y="4087813"/>
          <p14:tracePt t="15602" x="5167313" y="4113213"/>
          <p14:tracePt t="15609" x="5106988" y="4113213"/>
          <p14:tracePt t="15618" x="5048250" y="4146550"/>
          <p14:tracePt t="15627" x="4972050" y="4181475"/>
          <p14:tracePt t="15633" x="4878388" y="4224338"/>
          <p14:tracePt t="15644" x="4818063" y="4232275"/>
          <p14:tracePt t="15649" x="4775200" y="4240213"/>
          <p14:tracePt t="15660" x="4724400" y="4257675"/>
          <p14:tracePt t="15665" x="4683125" y="4265613"/>
          <p14:tracePt t="15677" x="4657725" y="4275138"/>
          <p14:tracePt t="15681" x="4622800" y="4283075"/>
          <p14:tracePt t="15693" x="4572000" y="4316413"/>
          <p14:tracePt t="15697" x="4529138" y="4341813"/>
          <p14:tracePt t="15705" x="4478338" y="4376738"/>
          <p14:tracePt t="15713" x="4384675" y="4435475"/>
          <p14:tracePt t="15721" x="4325938" y="4478338"/>
          <p14:tracePt t="15729" x="4240213" y="4521200"/>
          <p14:tracePt t="15738" x="4156075" y="4554538"/>
          <p14:tracePt t="15745" x="4079875" y="4605338"/>
          <p14:tracePt t="15753" x="4002088" y="4648200"/>
          <p14:tracePt t="15761" x="3960813" y="4683125"/>
          <p14:tracePt t="15769" x="3935413" y="4708525"/>
          <p14:tracePt t="15777" x="3883025" y="4759325"/>
          <p14:tracePt t="15785" x="3832225" y="4818063"/>
          <p14:tracePt t="15793" x="3781425" y="4878388"/>
          <p14:tracePt t="15801" x="3730625" y="4929188"/>
          <p14:tracePt t="15809" x="3705225" y="4972050"/>
          <p14:tracePt t="15817" x="3687763" y="4997450"/>
          <p14:tracePt t="15826" x="3646488" y="5038725"/>
          <p14:tracePt t="15833" x="3619500" y="5064125"/>
          <p14:tracePt t="15843" x="3594100" y="5091113"/>
          <p14:tracePt t="15849" x="3578225" y="5099050"/>
          <p14:tracePt t="15859" x="3560763" y="5124450"/>
          <p14:tracePt t="15865" x="3552825" y="5141913"/>
          <p14:tracePt t="15876" x="3543300" y="5157788"/>
          <p14:tracePt t="15881" x="3527425" y="5175250"/>
          <p14:tracePt t="15893" x="3527425" y="5192713"/>
          <p14:tracePt t="15897" x="3517900" y="5200650"/>
          <p14:tracePt t="15905" x="3509963" y="5218113"/>
          <p14:tracePt t="15913" x="3509963" y="5235575"/>
          <p14:tracePt t="15921" x="3492500" y="5260975"/>
          <p14:tracePt t="15929" x="3484563" y="5268913"/>
          <p14:tracePt t="15937" x="3467100" y="5294313"/>
          <p14:tracePt t="15945" x="3459163" y="5311775"/>
          <p14:tracePt t="15953" x="3449638" y="5319713"/>
          <p14:tracePt t="15961" x="3441700" y="5319713"/>
          <p14:tracePt t="15969" x="3433763" y="5327650"/>
          <p14:tracePt t="15978" x="3424238" y="5345113"/>
          <p14:tracePt t="16002" x="3408363" y="5353050"/>
          <p14:tracePt t="16009" x="3398838" y="5362575"/>
          <p14:tracePt t="16018" x="3390900" y="5370513"/>
          <p14:tracePt t="16026" x="3365500" y="5395913"/>
          <p14:tracePt t="16033" x="3348038" y="5405438"/>
          <p14:tracePt t="16043" x="3330575" y="5413375"/>
          <p14:tracePt t="16049" x="3322638" y="5413375"/>
          <p14:tracePt t="16060" x="3297238" y="5421313"/>
          <p14:tracePt t="16077" x="3271838" y="5438775"/>
          <p14:tracePt t="16081" x="3263900" y="5438775"/>
          <p14:tracePt t="16093" x="3238500" y="5438775"/>
          <p14:tracePt t="16097" x="3221038" y="5446713"/>
          <p14:tracePt t="16109" x="3203575" y="5456238"/>
          <p14:tracePt t="16113" x="3170238" y="5464175"/>
          <p14:tracePt t="16122" x="3152775" y="5464175"/>
          <p14:tracePt t="16129" x="3127375" y="5472113"/>
          <p14:tracePt t="16138" x="3119438" y="5472113"/>
          <p14:tracePt t="16145" x="3094038" y="5481638"/>
          <p14:tracePt t="16154" x="3084513" y="5481638"/>
          <p14:tracePt t="16161" x="3076575" y="5489575"/>
          <p14:tracePt t="16169" x="3051175" y="5489575"/>
          <p14:tracePt t="16177" x="3033713" y="5497513"/>
          <p14:tracePt t="16193" x="3025775" y="5497513"/>
          <p14:tracePt t="16201" x="3016250" y="5497513"/>
          <p14:tracePt t="16209" x="3008313" y="5497513"/>
          <p14:tracePt t="16218" x="2990850" y="5497513"/>
          <p14:tracePt t="16234" x="2982913" y="5497513"/>
          <p14:tracePt t="16249" x="2974975" y="5514975"/>
          <p14:tracePt t="16506" x="2965450" y="5507038"/>
          <p14:tracePt t="16585" x="2957513" y="5507038"/>
          <p14:tracePt t="16730" x="2949575" y="5497513"/>
          <p14:tracePt t="16930" x="2949575" y="5489575"/>
          <p14:tracePt t="16977" x="2940050" y="5481638"/>
          <p14:tracePt t="17322" x="2940050" y="5472113"/>
          <p14:tracePt t="17331" x="2982913" y="5464175"/>
          <p14:tracePt t="17338" x="3041650" y="5464175"/>
          <p14:tracePt t="17348" x="3144838" y="5464175"/>
          <p14:tracePt t="17354" x="3211513" y="5464175"/>
          <p14:tracePt t="17361" x="3314700" y="5464175"/>
          <p14:tracePt t="17369" x="3408363" y="5464175"/>
          <p14:tracePt t="17377" x="3527425" y="5464175"/>
          <p14:tracePt t="17385" x="3568700" y="5446713"/>
          <p14:tracePt t="17393" x="3619500" y="5446713"/>
          <p14:tracePt t="17401" x="3629025" y="5438775"/>
          <p14:tracePt t="17417" x="3646488" y="5430838"/>
          <p14:tracePt t="17609" x="3654425" y="5430838"/>
          <p14:tracePt t="17626" x="3662363" y="5430838"/>
          <p14:tracePt t="17643" x="3671888" y="5438775"/>
          <p14:tracePt t="17650" x="3687763" y="5438775"/>
          <p14:tracePt t="17660" x="3722688" y="5438775"/>
          <p14:tracePt t="17665" x="3756025" y="5438775"/>
          <p14:tracePt t="17677" x="3806825" y="5438775"/>
          <p14:tracePt t="17681" x="3849688" y="5438775"/>
          <p14:tracePt t="17694" x="3908425" y="5438775"/>
          <p14:tracePt t="17697" x="3968750" y="5438775"/>
          <p14:tracePt t="17711" x="4052888" y="5438775"/>
          <p14:tracePt t="17713" x="4121150" y="5438775"/>
          <p14:tracePt t="17722" x="4197350" y="5438775"/>
          <p14:tracePt t="17729" x="4283075" y="5438775"/>
          <p14:tracePt t="17737" x="4376738" y="5438775"/>
          <p14:tracePt t="17745" x="4495800" y="5438775"/>
          <p14:tracePt t="17754" x="4614863" y="5438775"/>
          <p14:tracePt t="17761" x="4775200" y="5438775"/>
          <p14:tracePt t="17769" x="4946650" y="5438775"/>
          <p14:tracePt t="17777" x="5099050" y="5438775"/>
          <p14:tracePt t="17786" x="5251450" y="5438775"/>
          <p14:tracePt t="17793" x="5380038" y="5438775"/>
          <p14:tracePt t="17801" x="5489575" y="5438775"/>
          <p14:tracePt t="17809" x="5575300" y="5438775"/>
          <p14:tracePt t="17817" x="5651500" y="5438775"/>
          <p14:tracePt t="17827" x="5710238" y="5438775"/>
          <p14:tracePt t="17833" x="5753100" y="5438775"/>
          <p14:tracePt t="17843" x="5821363" y="5438775"/>
          <p14:tracePt t="17849" x="5864225" y="5438775"/>
          <p14:tracePt t="17861" x="5922963" y="5438775"/>
          <p14:tracePt t="17865" x="5983288" y="5438775"/>
          <p14:tracePt t="17876" x="6042025" y="5438775"/>
          <p14:tracePt t="17882" x="6110288" y="5438775"/>
          <p14:tracePt t="17892" x="6153150" y="5438775"/>
          <p14:tracePt t="17897" x="6194425" y="5438775"/>
          <p14:tracePt t="17909" x="6221413" y="5438775"/>
          <p14:tracePt t="17913" x="6246813" y="5438775"/>
          <p14:tracePt t="17922" x="6254750" y="5438775"/>
          <p14:tracePt t="17929" x="6280150" y="5438775"/>
          <p14:tracePt t="17937" x="6288088" y="5438775"/>
          <p14:tracePt t="17954" x="6305550" y="5438775"/>
          <p14:tracePt t="17961" x="6323013" y="5446713"/>
          <p14:tracePt t="17977" x="6338888" y="5446713"/>
          <p14:tracePt t="17993" x="6348413" y="5446713"/>
          <p14:tracePt t="18001" x="6356350" y="5446713"/>
          <p14:tracePt t="18009" x="6365875" y="5446713"/>
          <p14:tracePt t="18017" x="6373813" y="5446713"/>
          <p14:tracePt t="18027" x="6391275" y="5446713"/>
          <p14:tracePt t="18033" x="6399213" y="5446713"/>
          <p14:tracePt t="18042" x="6424613" y="5446713"/>
          <p14:tracePt t="18049" x="6457950" y="5446713"/>
          <p14:tracePt t="18062" x="6475413" y="5446713"/>
          <p14:tracePt t="18065" x="6500813" y="5446713"/>
          <p14:tracePt t="18077" x="6535738" y="5446713"/>
          <p14:tracePt t="18081" x="6561138" y="5446713"/>
          <p14:tracePt t="18093" x="6577013" y="5446713"/>
          <p14:tracePt t="18098" x="6594475" y="5446713"/>
          <p14:tracePt t="18109" x="6602413" y="5446713"/>
          <p14:tracePt t="18122" x="6619875" y="5438775"/>
          <p14:tracePt t="18129" x="6627813" y="5438775"/>
          <p14:tracePt t="18145" x="6637338" y="5438775"/>
          <p14:tracePt t="18153" x="6637338" y="5430838"/>
          <p14:tracePt t="18162" x="6645275" y="5430838"/>
          <p14:tracePt t="18169" x="6662738" y="5421313"/>
          <p14:tracePt t="18186" x="6680200" y="5413375"/>
          <p14:tracePt t="18193" x="6688138" y="5405438"/>
          <p14:tracePt t="18282" x="6696075" y="5395913"/>
          <p14:tracePt t="18362" x="6680200" y="5380038"/>
          <p14:tracePt t="18369" x="6662738" y="5370513"/>
          <p14:tracePt t="18377" x="6627813" y="5362575"/>
          <p14:tracePt t="18385" x="6594475" y="5353050"/>
          <p14:tracePt t="18393" x="6535738" y="5327650"/>
          <p14:tracePt t="18402" x="6492875" y="5319713"/>
          <p14:tracePt t="18409" x="6416675" y="5294313"/>
          <p14:tracePt t="18417" x="6365875" y="5276850"/>
          <p14:tracePt t="18426" x="6313488" y="5260975"/>
          <p14:tracePt t="18434" x="6254750" y="5226050"/>
          <p14:tracePt t="18442" x="6194425" y="5218113"/>
          <p14:tracePt t="18449" x="6135688" y="5208588"/>
          <p14:tracePt t="18459" x="6084888" y="5175250"/>
          <p14:tracePt t="18466" x="6024563" y="5167313"/>
          <p14:tracePt t="18476" x="5983288" y="5157788"/>
          <p14:tracePt t="18481" x="5922963" y="5132388"/>
          <p14:tracePt t="18492" x="5872163" y="5132388"/>
          <p14:tracePt t="18497" x="5829300" y="5124450"/>
          <p14:tracePt t="18509" x="5788025" y="5124450"/>
          <p14:tracePt t="18513" x="5710238" y="5124450"/>
          <p14:tracePt t="18526" x="5668963" y="5124450"/>
          <p14:tracePt t="18529" x="5641975" y="5124450"/>
          <p14:tracePt t="18538" x="5608638" y="5124450"/>
          <p14:tracePt t="18546" x="5575300" y="5124450"/>
          <p14:tracePt t="18554" x="5540375" y="5124450"/>
          <p14:tracePt t="18562" x="5514975" y="5124450"/>
          <p14:tracePt t="18570" x="5489575" y="5132388"/>
          <p14:tracePt t="18578" x="5456238" y="5132388"/>
          <p14:tracePt t="18586" x="5430838" y="5141913"/>
          <p14:tracePt t="18593" x="5421313" y="5149850"/>
          <p14:tracePt t="18602" x="5395913" y="5167313"/>
          <p14:tracePt t="18609" x="5380038" y="5175250"/>
          <p14:tracePt t="18617" x="5345113" y="5192713"/>
          <p14:tracePt t="18626" x="5327650" y="5200650"/>
          <p14:tracePt t="18633" x="5311775" y="5208588"/>
          <p14:tracePt t="18643" x="5294313" y="5226050"/>
          <p14:tracePt t="18649" x="5243513" y="5251450"/>
          <p14:tracePt t="18659" x="5235575" y="5268913"/>
          <p14:tracePt t="18665" x="5200650" y="5294313"/>
          <p14:tracePt t="18676" x="5183188" y="5311775"/>
          <p14:tracePt t="18681" x="5157788" y="5327650"/>
          <p14:tracePt t="18692" x="5141913" y="5345113"/>
          <p14:tracePt t="18898" x="5141913" y="5337175"/>
          <p14:tracePt t="18906" x="5141913" y="5294313"/>
          <p14:tracePt t="18913" x="5192713" y="5251450"/>
          <p14:tracePt t="18926" x="5243513" y="5208588"/>
          <p14:tracePt t="18929" x="5337175" y="5157788"/>
          <p14:tracePt t="18937" x="5387975" y="5116513"/>
          <p14:tracePt t="18945" x="5481638" y="5064125"/>
          <p14:tracePt t="18953" x="5549900" y="5048250"/>
          <p14:tracePt t="18961" x="5626100" y="5013325"/>
          <p14:tracePt t="18969" x="5684838" y="5005388"/>
          <p14:tracePt t="18977" x="5778500" y="4979988"/>
          <p14:tracePt t="18985" x="5821363" y="4962525"/>
          <p14:tracePt t="18993" x="5897563" y="4946650"/>
          <p14:tracePt t="19001" x="5940425" y="4946650"/>
          <p14:tracePt t="19009" x="5999163" y="4929188"/>
          <p14:tracePt t="19017" x="6049963" y="4919663"/>
          <p14:tracePt t="19026" x="6084888" y="4911725"/>
          <p14:tracePt t="19033" x="6127750" y="4911725"/>
          <p14:tracePt t="19042" x="6143625" y="4903788"/>
          <p14:tracePt t="19049" x="6161088" y="4903788"/>
          <p14:tracePt t="19058" x="6169025" y="4903788"/>
          <p14:tracePt t="19145" x="6186488" y="4894263"/>
          <p14:tracePt t="19154" x="6194425" y="4878388"/>
          <p14:tracePt t="19162" x="6221413" y="4860925"/>
          <p14:tracePt t="19175" x="6254750" y="4827588"/>
          <p14:tracePt t="19178" x="6280150" y="4802188"/>
          <p14:tracePt t="19185" x="6305550" y="4775200"/>
          <p14:tracePt t="19193" x="6323013" y="4741863"/>
          <p14:tracePt t="19201" x="6338888" y="4699000"/>
          <p14:tracePt t="19210" x="6356350" y="4673600"/>
          <p14:tracePt t="19217" x="6373813" y="4640263"/>
          <p14:tracePt t="19226" x="6391275" y="4614863"/>
          <p14:tracePt t="19233" x="6407150" y="4589463"/>
          <p14:tracePt t="19242" x="6407150" y="4579938"/>
          <p14:tracePt t="19292" x="6407150" y="4564063"/>
          <p14:tracePt t="19298" x="6407150" y="4538663"/>
          <p14:tracePt t="19306" x="6407150" y="4495800"/>
          <p14:tracePt t="19313" x="6407150" y="4452938"/>
          <p14:tracePt t="19326" x="6407150" y="4410075"/>
          <p14:tracePt t="19329" x="6407150" y="4368800"/>
          <p14:tracePt t="19337" x="6407150" y="4351338"/>
          <p14:tracePt t="19345" x="6407150" y="4341813"/>
          <p14:tracePt t="19353" x="6407150" y="4333875"/>
          <p14:tracePt t="19361" x="6407150" y="4316413"/>
          <p14:tracePt t="19377" x="6407150" y="4308475"/>
          <p14:tracePt t="19385" x="6407150" y="4283075"/>
          <p14:tracePt t="19393" x="6391275" y="4224338"/>
          <p14:tracePt t="19401" x="6373813" y="4138613"/>
          <p14:tracePt t="19409" x="6338888" y="4070350"/>
          <p14:tracePt t="19417" x="6305550" y="3968750"/>
          <p14:tracePt t="19426" x="6262688" y="3892550"/>
          <p14:tracePt t="19433" x="6203950" y="3790950"/>
          <p14:tracePt t="19442" x="6143625" y="3713163"/>
          <p14:tracePt t="19449" x="6102350" y="3636963"/>
          <p14:tracePt t="19459" x="6084888" y="3568700"/>
          <p14:tracePt t="19465" x="6049963" y="3527425"/>
          <p14:tracePt t="19476" x="6042025" y="3475038"/>
          <p14:tracePt t="19481" x="6042025" y="3441700"/>
          <p14:tracePt t="19492" x="6042025" y="3433763"/>
          <p14:tracePt t="19497" x="6042025" y="3408363"/>
          <p14:tracePt t="19508" x="6042025" y="3382963"/>
          <p14:tracePt t="19513" x="6042025" y="3340100"/>
          <p14:tracePt t="19525" x="6042025" y="3297238"/>
          <p14:tracePt t="19529" x="6059488" y="3254375"/>
          <p14:tracePt t="19537" x="6067425" y="3203575"/>
          <p14:tracePt t="19545" x="6067425" y="3160713"/>
          <p14:tracePt t="19553" x="6076950" y="3119438"/>
          <p14:tracePt t="19562" x="6084888" y="3059113"/>
          <p14:tracePt t="19569" x="6102350" y="3016250"/>
          <p14:tracePt t="19578" x="6110288" y="2990850"/>
          <p14:tracePt t="19585" x="6127750" y="2940050"/>
          <p14:tracePt t="19593" x="6143625" y="2906713"/>
          <p14:tracePt t="19601" x="6161088" y="2871788"/>
          <p14:tracePt t="19609" x="6178550" y="2838450"/>
          <p14:tracePt t="19617" x="6203950" y="2813050"/>
          <p14:tracePt t="19625" x="6229350" y="2787650"/>
          <p14:tracePt t="19633" x="6246813" y="2762250"/>
          <p14:tracePt t="19642" x="6254750" y="2744788"/>
          <p14:tracePt t="19649" x="6272213" y="2736850"/>
          <p14:tracePt t="19658" x="6280150" y="2727325"/>
          <p14:tracePt t="19665" x="6305550" y="2719388"/>
          <p14:tracePt t="19675" x="6330950" y="2701925"/>
          <p14:tracePt t="19682" x="6338888" y="2701925"/>
          <p14:tracePt t="19692" x="6381750" y="2701925"/>
          <p14:tracePt t="19698" x="6416675" y="2701925"/>
          <p14:tracePt t="19709" x="6442075" y="2701925"/>
          <p14:tracePt t="19714" x="6467475" y="2701925"/>
          <p14:tracePt t="19726" x="6492875" y="2701925"/>
          <p14:tracePt t="19729" x="6510338" y="2701925"/>
          <p14:tracePt t="19737" x="6543675" y="2701925"/>
          <p14:tracePt t="19745" x="6551613" y="2701925"/>
          <p14:tracePt t="19753" x="6594475" y="2701925"/>
          <p14:tracePt t="19761" x="6627813" y="2701925"/>
          <p14:tracePt t="19769" x="6680200" y="2711450"/>
          <p14:tracePt t="19777" x="6721475" y="2719388"/>
          <p14:tracePt t="19785" x="6756400" y="2744788"/>
          <p14:tracePt t="19793" x="6772275" y="2744788"/>
          <p14:tracePt t="19801" x="6807200" y="2752725"/>
          <p14:tracePt t="19809" x="6807200" y="2762250"/>
          <p14:tracePt t="19817" x="6832600" y="2778125"/>
          <p14:tracePt t="19825" x="6858000" y="2787650"/>
          <p14:tracePt t="19842" x="6865938" y="2787650"/>
          <p14:tracePt t="19849" x="6875463" y="2795588"/>
          <p14:tracePt t="19859" x="6883400" y="2813050"/>
          <p14:tracePt t="19865" x="6891338" y="2813050"/>
          <p14:tracePt t="19876" x="6908800" y="2820988"/>
          <p14:tracePt t="19881" x="6926263" y="2830513"/>
          <p14:tracePt t="19892" x="6934200" y="2830513"/>
          <p14:tracePt t="19898" x="6951663" y="2846388"/>
          <p14:tracePt t="19914" x="6969125" y="2855913"/>
          <p14:tracePt t="19929" x="6977063" y="2863850"/>
          <p14:tracePt t="19946" x="6977063" y="2871788"/>
          <p14:tracePt t="19953" x="6985000" y="2881313"/>
          <p14:tracePt t="19961" x="6985000" y="2889250"/>
          <p14:tracePt t="19969" x="7002463" y="2897188"/>
          <p14:tracePt t="19978" x="7002463" y="2906713"/>
          <p14:tracePt t="19986" x="7002463" y="2914650"/>
          <p14:tracePt t="20001" x="7002463" y="2940050"/>
          <p14:tracePt t="20017" x="7002463" y="2949575"/>
          <p14:tracePt t="20025" x="7002463" y="2965450"/>
          <p14:tracePt t="20042" x="7002463" y="2974975"/>
          <p14:tracePt t="20050" x="7002463" y="2982913"/>
          <p14:tracePt t="20058" x="7002463" y="3008313"/>
          <p14:tracePt t="20065" x="7002463" y="3025775"/>
          <p14:tracePt t="20076" x="6994525" y="3041650"/>
          <p14:tracePt t="20081" x="6985000" y="3041650"/>
          <p14:tracePt t="20092" x="6969125" y="3067050"/>
          <p14:tracePt t="20097" x="6951663" y="3084513"/>
          <p14:tracePt t="20108" x="6926263" y="3094038"/>
          <p14:tracePt t="20113" x="6891338" y="3127375"/>
          <p14:tracePt t="20126" x="6858000" y="3127375"/>
          <p14:tracePt t="20129" x="6815138" y="3144838"/>
          <p14:tracePt t="20137" x="6789738" y="3152775"/>
          <p14:tracePt t="20145" x="6772275" y="3152775"/>
          <p14:tracePt t="20153" x="6746875" y="3152775"/>
          <p14:tracePt t="20161" x="6738938" y="3152775"/>
          <p14:tracePt t="20169" x="6713538" y="3152775"/>
          <p14:tracePt t="20177" x="6680200" y="3152775"/>
          <p14:tracePt t="20193" x="6594475" y="3152775"/>
          <p14:tracePt t="20201" x="6551613" y="3152775"/>
          <p14:tracePt t="20210" x="6500813" y="3144838"/>
          <p14:tracePt t="20217" x="6457950" y="3119438"/>
          <p14:tracePt t="20225" x="6391275" y="3094038"/>
          <p14:tracePt t="20233" x="6323013" y="3084513"/>
          <p14:tracePt t="20242" x="6246813" y="3051175"/>
          <p14:tracePt t="20249" x="6161088" y="3041650"/>
          <p14:tracePt t="20259" x="6092825" y="3008313"/>
          <p14:tracePt t="20265" x="6034088" y="2990850"/>
          <p14:tracePt t="20276" x="6024563" y="2990850"/>
          <p14:tracePt t="20281" x="6016625" y="2990850"/>
          <p14:tracePt t="20308" x="6008688" y="2982913"/>
          <p14:tracePt t="20329" x="5999163" y="2982913"/>
          <p14:tracePt t="20337" x="5999163" y="2965450"/>
          <p14:tracePt t="20345" x="5983288" y="2932113"/>
          <p14:tracePt t="20354" x="5973763" y="2922588"/>
          <p14:tracePt t="20361" x="5965825" y="2906713"/>
          <p14:tracePt t="20369" x="5957888" y="2889250"/>
          <p14:tracePt t="20378" x="5948363" y="2863850"/>
          <p14:tracePt t="20385" x="5948363" y="2855913"/>
          <p14:tracePt t="20393" x="5940425" y="2838450"/>
          <p14:tracePt t="20401" x="5940425" y="2830513"/>
          <p14:tracePt t="20409" x="5940425" y="2820988"/>
          <p14:tracePt t="20417" x="5940425" y="2813050"/>
          <p14:tracePt t="20426" x="5940425" y="2795588"/>
          <p14:tracePt t="20433" x="5940425" y="2778125"/>
          <p14:tracePt t="20443" x="5940425" y="2752725"/>
          <p14:tracePt t="20449" x="5940425" y="2744788"/>
          <p14:tracePt t="20459" x="5940425" y="2711450"/>
          <p14:tracePt t="20465" x="5973763" y="2686050"/>
          <p14:tracePt t="20475" x="6008688" y="2651125"/>
          <p14:tracePt t="20481" x="6034088" y="2651125"/>
          <p14:tracePt t="20492" x="6076950" y="2617788"/>
          <p14:tracePt t="20497" x="6118225" y="2600325"/>
          <p14:tracePt t="20508" x="6135688" y="2582863"/>
          <p14:tracePt t="20513" x="6161088" y="2574925"/>
          <p14:tracePt t="20526" x="6186488" y="2574925"/>
          <p14:tracePt t="20529" x="6194425" y="2574925"/>
          <p14:tracePt t="20537" x="6229350" y="2574925"/>
          <p14:tracePt t="20545" x="6262688" y="2566988"/>
          <p14:tracePt t="20553" x="6313488" y="2532063"/>
          <p14:tracePt t="20561" x="6356350" y="2532063"/>
          <p14:tracePt t="20569" x="6399213" y="2532063"/>
          <p14:tracePt t="20577" x="6457950" y="2532063"/>
          <p14:tracePt t="20585" x="6500813" y="2532063"/>
          <p14:tracePt t="20593" x="6561138" y="2532063"/>
          <p14:tracePt t="20601" x="6627813" y="2532063"/>
          <p14:tracePt t="20609" x="6670675" y="2532063"/>
          <p14:tracePt t="20618" x="6696075" y="2532063"/>
          <p14:tracePt t="20628" x="6721475" y="2532063"/>
          <p14:tracePt t="20633" x="6731000" y="2532063"/>
          <p14:tracePt t="20642" x="6746875" y="2532063"/>
          <p14:tracePt t="20649" x="6756400" y="2532063"/>
          <p14:tracePt t="20658" x="6764338" y="2541588"/>
          <p14:tracePt t="20676" x="6781800" y="2541588"/>
          <p14:tracePt t="20681" x="6807200" y="2557463"/>
          <p14:tracePt t="20694" x="6824663" y="2566988"/>
          <p14:tracePt t="20698" x="6858000" y="2582863"/>
          <p14:tracePt t="20708" x="6900863" y="2600325"/>
          <p14:tracePt t="20713" x="6916738" y="2617788"/>
          <p14:tracePt t="20727" x="6951663" y="2625725"/>
          <p14:tracePt t="20730" x="6985000" y="2633663"/>
          <p14:tracePt t="20737" x="7002463" y="2651125"/>
          <p14:tracePt t="20746" x="7027863" y="2660650"/>
          <p14:tracePt t="20754" x="7035800" y="2668588"/>
          <p14:tracePt t="20762" x="7061200" y="2676525"/>
          <p14:tracePt t="20769" x="7070725" y="2676525"/>
          <p14:tracePt t="20777" x="7078663" y="2676525"/>
          <p14:tracePt t="20785" x="7088188" y="2686050"/>
          <p14:tracePt t="20793" x="7096125" y="2693988"/>
          <p14:tracePt t="20809" x="7096125" y="2701925"/>
          <p14:tracePt t="20826" x="7104063" y="2701925"/>
          <p14:tracePt t="20842" x="7104063" y="2711450"/>
          <p14:tracePt t="20849" x="7113588" y="2727325"/>
          <p14:tracePt t="20859" x="7121525" y="2727325"/>
          <p14:tracePt t="20866" x="7121525" y="2736850"/>
          <p14:tracePt t="20876" x="7121525" y="2752725"/>
          <p14:tracePt t="20892" x="7129463" y="2762250"/>
          <p14:tracePt t="20897" x="7138988" y="2770188"/>
          <p14:tracePt t="20913" x="7146925" y="2787650"/>
          <p14:tracePt t="20929" x="7164388" y="2813050"/>
          <p14:tracePt t="20946" x="7164388" y="2820988"/>
          <p14:tracePt t="20953" x="7172325" y="2830513"/>
          <p14:tracePt t="20961" x="7172325" y="2855913"/>
          <p14:tracePt t="20969" x="7180263" y="2881313"/>
          <p14:tracePt t="20978" x="7180263" y="2897188"/>
          <p14:tracePt t="20986" x="7180263" y="2922588"/>
          <p14:tracePt t="20993" x="7180263" y="2940050"/>
          <p14:tracePt t="21002" x="7180263" y="2965450"/>
          <p14:tracePt t="21010" x="7180263" y="2974975"/>
          <p14:tracePt t="21017" x="7180263" y="2990850"/>
          <p14:tracePt t="21042" x="7180263" y="3000375"/>
          <p14:tracePt t="21065" x="7180263" y="3008313"/>
          <p14:tracePt t="21077" x="7180263" y="3016250"/>
          <p14:tracePt t="21097" x="7164388" y="3025775"/>
          <p14:tracePt t="21106" x="7138988" y="3041650"/>
          <p14:tracePt t="21113" x="7121525" y="3051175"/>
          <p14:tracePt t="21125" x="7088188" y="3067050"/>
          <p14:tracePt t="21129" x="7070725" y="3076575"/>
          <p14:tracePt t="21137" x="7045325" y="3084513"/>
          <p14:tracePt t="21146" x="7010400" y="3094038"/>
          <p14:tracePt t="21153" x="6959600" y="3119438"/>
          <p14:tracePt t="21161" x="6900863" y="3127375"/>
          <p14:tracePt t="21169" x="6865938" y="3135313"/>
          <p14:tracePt t="21177" x="6815138" y="3135313"/>
          <p14:tracePt t="21185" x="6746875" y="3160713"/>
          <p14:tracePt t="21193" x="6721475" y="3160713"/>
          <p14:tracePt t="21202" x="6680200" y="3160713"/>
          <p14:tracePt t="21210" x="6637338" y="3160713"/>
          <p14:tracePt t="21217" x="6586538" y="3160713"/>
          <p14:tracePt t="21226" x="6535738" y="3160713"/>
          <p14:tracePt t="21234" x="6457950" y="3160713"/>
          <p14:tracePt t="21241" x="6416675" y="3160713"/>
          <p14:tracePt t="21249" x="6373813" y="3160713"/>
          <p14:tracePt t="21259" x="6313488" y="3160713"/>
          <p14:tracePt t="21265" x="6280150" y="3160713"/>
          <p14:tracePt t="21276" x="6237288" y="3160713"/>
          <p14:tracePt t="21281" x="6194425" y="3160713"/>
          <p14:tracePt t="21291" x="6161088" y="3160713"/>
          <p14:tracePt t="21297" x="6153150" y="3160713"/>
          <p14:tracePt t="21310" x="6118225" y="3160713"/>
          <p14:tracePt t="21314" x="6110288" y="3160713"/>
          <p14:tracePt t="21325" x="6092825" y="3160713"/>
          <p14:tracePt t="21329" x="6076950" y="3152775"/>
          <p14:tracePt t="21343" x="6067425" y="3144838"/>
          <p14:tracePt t="21345" x="6059488" y="3135313"/>
          <p14:tracePt t="21354" x="6042025" y="3127375"/>
          <p14:tracePt t="21369" x="6034088" y="3119438"/>
          <p14:tracePt t="21378" x="6034088" y="3109913"/>
          <p14:tracePt t="21385" x="6016625" y="3109913"/>
          <p14:tracePt t="21393" x="6008688" y="3101975"/>
          <p14:tracePt t="21401" x="6008688" y="3094038"/>
          <p14:tracePt t="21409" x="6008688" y="3084513"/>
          <p14:tracePt t="21417" x="5983288" y="3076575"/>
          <p14:tracePt t="21425" x="5973763" y="3059113"/>
          <p14:tracePt t="21433" x="5973763" y="3041650"/>
          <p14:tracePt t="21443" x="5973763" y="3025775"/>
          <p14:tracePt t="21449" x="5973763" y="3000375"/>
          <p14:tracePt t="21459" x="5965825" y="2974975"/>
          <p14:tracePt t="21465" x="5965825" y="2957513"/>
          <p14:tracePt t="21476" x="5965825" y="2940050"/>
          <p14:tracePt t="21482" x="5965825" y="2914650"/>
          <p14:tracePt t="21492" x="5948363" y="2906713"/>
          <p14:tracePt t="21497" x="5948363" y="2889250"/>
          <p14:tracePt t="21510" x="5948363" y="2863850"/>
          <p14:tracePt t="21514" x="5948363" y="2846388"/>
          <p14:tracePt t="21525" x="5948363" y="2830513"/>
          <p14:tracePt t="21529" x="5948363" y="2805113"/>
          <p14:tracePt t="21537" x="5948363" y="2795588"/>
          <p14:tracePt t="21545" x="5948363" y="2770188"/>
          <p14:tracePt t="21554" x="5948363" y="2744788"/>
          <p14:tracePt t="21561" x="5983288" y="2711450"/>
          <p14:tracePt t="21569" x="6008688" y="2693988"/>
          <p14:tracePt t="21577" x="6034088" y="2676525"/>
          <p14:tracePt t="21586" x="6067425" y="2660650"/>
          <p14:tracePt t="21593" x="6102350" y="2633663"/>
          <p14:tracePt t="21601" x="6110288" y="2625725"/>
          <p14:tracePt t="21609" x="6118225" y="2625725"/>
          <p14:tracePt t="21618" x="6143625" y="2600325"/>
          <p14:tracePt t="21625" x="6161088" y="2592388"/>
          <p14:tracePt t="21633" x="6186488" y="2582863"/>
          <p14:tracePt t="21641" x="6229350" y="2566988"/>
          <p14:tracePt t="21650" x="6262688" y="2557463"/>
          <p14:tracePt t="21658" x="6323013" y="2549525"/>
          <p14:tracePt t="21665" x="6391275" y="2541588"/>
          <p14:tracePt t="21676" x="6475413" y="2541588"/>
          <p14:tracePt t="21682" x="6551613" y="2541588"/>
          <p14:tracePt t="21691" x="6662738" y="2541588"/>
          <p14:tracePt t="21697" x="6746875" y="2541588"/>
          <p14:tracePt t="21709" x="6815138" y="2541588"/>
          <p14:tracePt t="21713" x="6875463" y="2541588"/>
          <p14:tracePt t="21727" x="6908800" y="2541588"/>
          <p14:tracePt t="21729" x="6934200" y="2541588"/>
          <p14:tracePt t="21741" x="6959600" y="2541588"/>
          <p14:tracePt t="21745" x="6985000" y="2541588"/>
          <p14:tracePt t="21753" x="7019925" y="2541588"/>
          <p14:tracePt t="21761" x="7053263" y="2557463"/>
          <p14:tracePt t="21769" x="7096125" y="2566988"/>
          <p14:tracePt t="21777" x="7121525" y="2574925"/>
          <p14:tracePt t="21785" x="7154863" y="2592388"/>
          <p14:tracePt t="21793" x="7180263" y="2608263"/>
          <p14:tracePt t="21801" x="7197725" y="2617788"/>
          <p14:tracePt t="21809" x="7232650" y="2643188"/>
          <p14:tracePt t="21817" x="7240588" y="2651125"/>
          <p14:tracePt t="21825" x="7240588" y="2668588"/>
          <p14:tracePt t="21833" x="7258050" y="2676525"/>
          <p14:tracePt t="21842" x="7265988" y="2686050"/>
          <p14:tracePt t="21849" x="7283450" y="2711450"/>
          <p14:tracePt t="21865" x="7283450" y="2719388"/>
          <p14:tracePt t="21876" x="7291388" y="2727325"/>
          <p14:tracePt t="21881" x="7299325" y="2736850"/>
          <p14:tracePt t="21891" x="7308850" y="2752725"/>
          <p14:tracePt t="21908" x="7308850" y="2762250"/>
          <p14:tracePt t="21913" x="7308850" y="2770188"/>
          <p14:tracePt t="21925" x="7308850" y="2778125"/>
          <p14:tracePt t="21929" x="7324725" y="2805113"/>
          <p14:tracePt t="21942" x="7324725" y="2813050"/>
          <p14:tracePt t="21945" x="7324725" y="2838450"/>
          <p14:tracePt t="21953" x="7324725" y="2855913"/>
          <p14:tracePt t="21961" x="7324725" y="2889250"/>
          <p14:tracePt t="21969" x="7324725" y="2914650"/>
          <p14:tracePt t="21977" x="7324725" y="2940050"/>
          <p14:tracePt t="21993" x="7334250" y="3000375"/>
          <p14:tracePt t="22001" x="7334250" y="3016250"/>
          <p14:tracePt t="22009" x="7342188" y="3033713"/>
          <p14:tracePt t="22017" x="7342188" y="3041650"/>
          <p14:tracePt t="22025" x="7342188" y="3067050"/>
          <p14:tracePt t="22033" x="7342188" y="3084513"/>
          <p14:tracePt t="22041" x="7342188" y="3109913"/>
          <p14:tracePt t="22049" x="7342188" y="3135313"/>
          <p14:tracePt t="22058" x="7342188" y="3178175"/>
          <p14:tracePt t="22065" x="7342188" y="3238500"/>
          <p14:tracePt t="22075" x="7342188" y="3314700"/>
          <p14:tracePt t="22081" x="7342188" y="3398838"/>
          <p14:tracePt t="22093" x="7342188" y="3509963"/>
          <p14:tracePt t="22097" x="7342188" y="3578225"/>
          <p14:tracePt t="22109" x="7342188" y="3679825"/>
          <p14:tracePt t="22113" x="7342188" y="3748088"/>
          <p14:tracePt t="22125" x="7342188" y="3824288"/>
          <p14:tracePt t="22129" x="7342188" y="3867150"/>
          <p14:tracePt t="22141" x="7342188" y="3908425"/>
          <p14:tracePt t="22146" x="7342188" y="3951288"/>
          <p14:tracePt t="22154" x="7342188" y="3986213"/>
          <p14:tracePt t="22161" x="7342188" y="4019550"/>
          <p14:tracePt t="22169" x="7342188" y="4052888"/>
          <p14:tracePt t="22178" x="7342188" y="4113213"/>
          <p14:tracePt t="22186" x="7342188" y="4171950"/>
          <p14:tracePt t="22193" x="7342188" y="4214813"/>
          <p14:tracePt t="22201" x="7342188" y="4275138"/>
          <p14:tracePt t="22210" x="7342188" y="4333875"/>
          <p14:tracePt t="22217" x="7342188" y="4376738"/>
          <p14:tracePt t="22225" x="7342188" y="4419600"/>
          <p14:tracePt t="22233" x="7342188" y="4452938"/>
          <p14:tracePt t="22242" x="7342188" y="4478338"/>
          <p14:tracePt t="22249" x="7342188" y="4495800"/>
          <p14:tracePt t="22258" x="7342188" y="4521200"/>
          <p14:tracePt t="22265" x="7342188" y="4529138"/>
          <p14:tracePt t="22275" x="7342188" y="4554538"/>
          <p14:tracePt t="22281" x="7334250" y="4572000"/>
          <p14:tracePt t="22291" x="7324725" y="4622800"/>
          <p14:tracePt t="22297" x="7324725" y="4657725"/>
          <p14:tracePt t="22308" x="7308850" y="4699000"/>
          <p14:tracePt t="22313" x="7308850" y="4759325"/>
          <p14:tracePt t="22325" x="7273925" y="4810125"/>
          <p14:tracePt t="22329" x="7258050" y="4860925"/>
          <p14:tracePt t="22341" x="7232650" y="4894263"/>
          <p14:tracePt t="22345" x="7189788" y="4946650"/>
          <p14:tracePt t="22353" x="7164388" y="4972050"/>
          <p14:tracePt t="22361" x="7138988" y="4997450"/>
          <p14:tracePt t="22369" x="7096125" y="5022850"/>
          <p14:tracePt t="22377" x="7045325" y="5030788"/>
          <p14:tracePt t="22385" x="6994525" y="5064125"/>
          <p14:tracePt t="22394" x="6951663" y="5073650"/>
          <p14:tracePt t="22402" x="6900863" y="5091113"/>
          <p14:tracePt t="22409" x="6865938" y="5091113"/>
          <p14:tracePt t="22417" x="6824663" y="5106988"/>
          <p14:tracePt t="22425" x="6789738" y="5116513"/>
          <p14:tracePt t="22433" x="6772275" y="5124450"/>
          <p14:tracePt t="22441" x="6738938" y="5124450"/>
          <p14:tracePt t="22449" x="6731000" y="5132388"/>
          <p14:tracePt t="22459" x="6721475" y="5132388"/>
          <p14:tracePt t="22465" x="6705600" y="5149850"/>
          <p14:tracePt t="22481" x="6680200" y="5157788"/>
          <p14:tracePt t="22491" x="6662738" y="5157788"/>
          <p14:tracePt t="22497" x="6654800" y="5167313"/>
          <p14:tracePt t="22508" x="6645275" y="5167313"/>
          <p14:tracePt t="22513" x="6627813" y="5167313"/>
          <p14:tracePt t="22525" x="6611938" y="5183188"/>
          <p14:tracePt t="22529" x="6594475" y="5192713"/>
          <p14:tracePt t="22541" x="6586538" y="5192713"/>
          <p14:tracePt t="22546" x="6577013" y="5192713"/>
          <p14:tracePt t="22553" x="6561138" y="5192713"/>
          <p14:tracePt t="22561" x="6551613" y="5192713"/>
          <p14:tracePt t="22570" x="6543675" y="5192713"/>
          <p14:tracePt t="22578" x="6526213" y="5200650"/>
          <p14:tracePt t="22601" x="6518275" y="5200650"/>
          <p14:tracePt t="22625" x="6510338" y="5200650"/>
          <p14:tracePt t="22634" x="6500813" y="5200650"/>
          <p14:tracePt t="22649" x="6475413" y="5200650"/>
          <p14:tracePt t="22658" x="6467475" y="5200650"/>
          <p14:tracePt t="22665" x="6450013" y="5200650"/>
          <p14:tracePt t="22675" x="6424613" y="5200650"/>
          <p14:tracePt t="22691" x="6407150" y="5200650"/>
          <p14:tracePt t="22713" x="6399213" y="5200650"/>
          <p14:tracePt t="22922" x="6373813" y="5200650"/>
          <p14:tracePt t="22929" x="6365875" y="5200650"/>
          <p14:tracePt t="22938" x="6356350" y="5200650"/>
          <p14:tracePt t="22945" x="6338888" y="5200650"/>
          <p14:tracePt t="22961" x="6323013" y="5200650"/>
          <p14:tracePt t="22969" x="6297613" y="5183188"/>
          <p14:tracePt t="22977" x="6272213" y="5157788"/>
          <p14:tracePt t="22985" x="6237288" y="5132388"/>
          <p14:tracePt t="22993" x="6203950" y="5091113"/>
          <p14:tracePt t="23001" x="6161088" y="5038725"/>
          <p14:tracePt t="23009" x="6143625" y="5022850"/>
          <p14:tracePt t="23017" x="6110288" y="4987925"/>
          <p14:tracePt t="23025" x="6059488" y="4962525"/>
          <p14:tracePt t="23033" x="6034088" y="4946650"/>
          <p14:tracePt t="23041" x="5999163" y="4929188"/>
          <p14:tracePt t="23049" x="5973763" y="4911725"/>
          <p14:tracePt t="23058" x="5940425" y="4903788"/>
          <p14:tracePt t="23065" x="5922963" y="4894263"/>
          <p14:tracePt t="23074" x="5897563" y="4894263"/>
          <p14:tracePt t="23081" x="5864225" y="4886325"/>
          <p14:tracePt t="23091" x="5854700" y="4878388"/>
          <p14:tracePt t="23097" x="5829300" y="4878388"/>
          <p14:tracePt t="23108" x="5821363" y="4878388"/>
          <p14:tracePt t="23113" x="5803900" y="4878388"/>
          <p14:tracePt t="23125" x="5795963" y="4878388"/>
          <p14:tracePt t="23129" x="5788025" y="4878388"/>
          <p14:tracePt t="23141" x="5753100" y="4878388"/>
          <p14:tracePt t="23145" x="5745163" y="4878388"/>
          <p14:tracePt t="23153" x="5719763" y="4886325"/>
          <p14:tracePt t="23161" x="5676900" y="4903788"/>
          <p14:tracePt t="23170" x="5668963" y="4919663"/>
          <p14:tracePt t="23177" x="5651500" y="4937125"/>
          <p14:tracePt t="23186" x="5634038" y="4946650"/>
          <p14:tracePt t="23194" x="5616575" y="4962525"/>
          <p14:tracePt t="23202" x="5608638" y="4997450"/>
          <p14:tracePt t="23209" x="5608638" y="5013325"/>
          <p14:tracePt t="23217" x="5600700" y="5030788"/>
          <p14:tracePt t="23225" x="5600700" y="5038725"/>
          <p14:tracePt t="23234" x="5600700" y="5064125"/>
          <p14:tracePt t="23241" x="5600700" y="5073650"/>
          <p14:tracePt t="23258" x="5600700" y="5091113"/>
          <p14:tracePt t="23402" x="5600700" y="5099050"/>
          <p14:tracePt t="23482" x="5608638" y="5106988"/>
          <p14:tracePt t="23498" x="5641975" y="5116513"/>
          <p14:tracePt t="23514" x="5659438" y="5124450"/>
          <p14:tracePt t="23524" x="5676900" y="5124450"/>
          <p14:tracePt t="23530" x="5694363" y="5124450"/>
          <p14:tracePt t="23541" x="5719763" y="5124450"/>
          <p14:tracePt t="23545" x="5753100" y="5132388"/>
          <p14:tracePt t="23554" x="5795963" y="5132388"/>
          <p14:tracePt t="23561" x="5829300" y="5141913"/>
          <p14:tracePt t="23569" x="5889625" y="5141913"/>
          <p14:tracePt t="23578" x="5940425" y="5141913"/>
          <p14:tracePt t="23585" x="5991225" y="5141913"/>
          <p14:tracePt t="23593" x="6059488" y="5141913"/>
          <p14:tracePt t="23602" x="6135688" y="5157788"/>
          <p14:tracePt t="23609" x="6186488" y="5157788"/>
          <p14:tracePt t="23617" x="6246813" y="5157788"/>
          <p14:tracePt t="23625" x="6305550" y="5157788"/>
          <p14:tracePt t="23633" x="6365875" y="5157788"/>
          <p14:tracePt t="23641" x="6416675" y="5157788"/>
          <p14:tracePt t="23649" x="6510338" y="5157788"/>
          <p14:tracePt t="23657" x="6594475" y="5157788"/>
          <p14:tracePt t="23665" x="6688138" y="5157788"/>
          <p14:tracePt t="23675" x="6789738" y="5157788"/>
          <p14:tracePt t="23681" x="6858000" y="5157788"/>
          <p14:tracePt t="23691" x="6943725" y="5157788"/>
          <p14:tracePt t="23697" x="6985000" y="5157788"/>
          <p14:tracePt t="23708" x="7035800" y="5157788"/>
          <p14:tracePt t="23713" x="7061200" y="5157788"/>
          <p14:tracePt t="23725" x="7096125" y="5157788"/>
          <p14:tracePt t="23729" x="7121525" y="5157788"/>
          <p14:tracePt t="23743" x="7154863" y="5157788"/>
          <p14:tracePt t="23746" x="7164388" y="5157788"/>
          <p14:tracePt t="23757" x="7180263" y="5157788"/>
          <p14:tracePt t="23761" x="7189788" y="5157788"/>
          <p14:tracePt t="23770" x="7197725" y="5157788"/>
          <p14:tracePt t="23777" x="7215188" y="5157788"/>
          <p14:tracePt t="23785" x="7232650" y="5157788"/>
          <p14:tracePt t="23793" x="7258050" y="5157788"/>
          <p14:tracePt t="23801" x="7265988" y="5157788"/>
          <p14:tracePt t="23809" x="7291388" y="5157788"/>
          <p14:tracePt t="23817" x="7299325" y="5157788"/>
          <p14:tracePt t="23833" x="7316788" y="5157788"/>
          <p14:tracePt t="23841" x="7324725" y="5157788"/>
          <p14:tracePt t="23858" x="7334250" y="5157788"/>
          <p14:tracePt t="23866" x="7350125" y="5157788"/>
          <p14:tracePt t="23986" x="7359650" y="5149850"/>
          <p14:tracePt t="23993" x="7359650" y="5141913"/>
          <p14:tracePt t="24001" x="7359650" y="5132388"/>
          <p14:tracePt t="24009" x="7359650" y="5116513"/>
          <p14:tracePt t="24025" x="7359650" y="5099050"/>
          <p14:tracePt t="24033" x="7359650" y="5073650"/>
          <p14:tracePt t="24041" x="7359650" y="5048250"/>
          <p14:tracePt t="24050" x="7359650" y="5022850"/>
          <p14:tracePt t="24058" x="7359650" y="4987925"/>
          <p14:tracePt t="24065" x="7359650" y="4962525"/>
          <p14:tracePt t="24075" x="7359650" y="4946650"/>
          <p14:tracePt t="24081" x="7359650" y="4919663"/>
          <p14:tracePt t="24092" x="7359650" y="4911725"/>
          <p14:tracePt t="24097" x="7359650" y="4886325"/>
          <p14:tracePt t="24108" x="7359650" y="4878388"/>
          <p14:tracePt t="24113" x="7359650" y="4868863"/>
          <p14:tracePt t="24177" x="7359650" y="4860925"/>
          <p14:tracePt t="24185" x="7359650" y="4852988"/>
          <p14:tracePt t="24193" x="7342188" y="4843463"/>
          <p14:tracePt t="24201" x="7334250" y="4835525"/>
          <p14:tracePt t="24210" x="7316788" y="4818063"/>
          <p14:tracePt t="24217" x="7308850" y="4818063"/>
          <p14:tracePt t="24225" x="7291388" y="4810125"/>
          <p14:tracePt t="24233" x="7283450" y="4802188"/>
          <p14:tracePt t="24241" x="7248525" y="4784725"/>
          <p14:tracePt t="24249" x="7189788" y="4775200"/>
          <p14:tracePt t="24258" x="7096125" y="4749800"/>
          <p14:tracePt t="24265" x="7045325" y="4749800"/>
          <p14:tracePt t="24274" x="6951663" y="4733925"/>
          <p14:tracePt t="24281" x="6891338" y="4733925"/>
          <p14:tracePt t="24291" x="6840538" y="4733925"/>
          <p14:tracePt t="24297" x="6781800" y="4733925"/>
          <p14:tracePt t="24307" x="6738938" y="4733925"/>
          <p14:tracePt t="24313" x="6696075" y="4733925"/>
          <p14:tracePt t="24324" x="6662738" y="4733925"/>
          <p14:tracePt t="24329" x="6627813" y="4741863"/>
          <p14:tracePt t="24341" x="6594475" y="4749800"/>
          <p14:tracePt t="24345" x="6561138" y="4767263"/>
          <p14:tracePt t="24358" x="6535738" y="4767263"/>
          <p14:tracePt t="24361" x="6518275" y="4767263"/>
          <p14:tracePt t="24369" x="6500813" y="4767263"/>
          <p14:tracePt t="24377" x="6467475" y="4767263"/>
          <p14:tracePt t="24385" x="6450013" y="4775200"/>
          <p14:tracePt t="24393" x="6432550" y="4775200"/>
          <p14:tracePt t="24401" x="6407150" y="4784725"/>
          <p14:tracePt t="24409" x="6391275" y="4784725"/>
          <p14:tracePt t="24425" x="6356350" y="4784725"/>
          <p14:tracePt t="24441" x="6338888" y="4802188"/>
          <p14:tracePt t="24458" x="6323013" y="4810125"/>
          <p14:tracePt t="24475" x="6313488" y="4818063"/>
          <p14:tracePt t="24481" x="6280150" y="4843463"/>
          <p14:tracePt t="24497" x="6254750" y="4852988"/>
          <p14:tracePt t="24509" x="6246813" y="4860925"/>
          <p14:tracePt t="24513" x="6237288" y="4878388"/>
          <p14:tracePt t="24525" x="6229350" y="4886325"/>
          <p14:tracePt t="24540" x="6229350" y="4911725"/>
          <p14:tracePt t="24546" x="6229350" y="4919663"/>
          <p14:tracePt t="24557" x="6229350" y="4937125"/>
          <p14:tracePt t="24561" x="6229350" y="4954588"/>
          <p14:tracePt t="24569" x="6229350" y="4962525"/>
          <p14:tracePt t="24577" x="6229350" y="4972050"/>
          <p14:tracePt t="24585" x="6229350" y="4979988"/>
          <p14:tracePt t="24618" x="6229350" y="4987925"/>
          <p14:tracePt t="24649" x="6229350" y="5005388"/>
          <p14:tracePt t="24673" x="6229350" y="5013325"/>
          <p14:tracePt t="24690" x="6229350" y="5022850"/>
          <p14:tracePt t="24753" x="6229350" y="5030788"/>
          <p14:tracePt t="24763" x="6246813" y="5056188"/>
          <p14:tracePt t="24793" x="6246813" y="5073650"/>
          <p14:tracePt t="24809" x="6254750" y="5081588"/>
          <p14:tracePt t="24833" x="6262688" y="5081588"/>
          <p14:tracePt t="24849" x="6262688" y="5091113"/>
          <p14:tracePt t="24857" x="6272213" y="5099050"/>
          <p14:tracePt t="24873" x="6280150" y="5099050"/>
          <p14:tracePt t="24922" x="6288088" y="5099050"/>
          <p14:tracePt t="24929" x="6305550" y="5099050"/>
          <p14:tracePt t="24938" x="6338888" y="5099050"/>
          <p14:tracePt t="24946" x="6356350" y="5099050"/>
          <p14:tracePt t="24960" x="6399213" y="5099050"/>
          <p14:tracePt t="24962" x="6442075" y="5099050"/>
          <p14:tracePt t="24970" x="6492875" y="5099050"/>
          <p14:tracePt t="24977" x="6518275" y="5099050"/>
          <p14:tracePt t="24985" x="6577013" y="5099050"/>
          <p14:tracePt t="24994" x="6619875" y="5099050"/>
          <p14:tracePt t="25001" x="6662738" y="5099050"/>
          <p14:tracePt t="25009" x="6721475" y="5073650"/>
          <p14:tracePt t="25017" x="6746875" y="5073650"/>
          <p14:tracePt t="25025" x="6789738" y="5064125"/>
          <p14:tracePt t="25033" x="6824663" y="5064125"/>
          <p14:tracePt t="25041" x="6865938" y="5064125"/>
          <p14:tracePt t="25049" x="6883400" y="5056188"/>
          <p14:tracePt t="25057" x="6908800" y="5056188"/>
          <p14:tracePt t="25066" x="6926263" y="5048250"/>
          <p14:tracePt t="25074" x="6934200" y="5048250"/>
          <p14:tracePt t="25082" x="6943725" y="5048250"/>
          <p14:tracePt t="25107" x="6951663" y="5048250"/>
          <p14:tracePt t="25113" x="6969125" y="5048250"/>
          <p14:tracePt t="25124" x="6985000" y="5048250"/>
          <p14:tracePt t="25129" x="7002463" y="5038725"/>
          <p14:tracePt t="25140" x="7010400" y="5038725"/>
          <p14:tracePt t="25145" x="7045325" y="5038725"/>
          <p14:tracePt t="25157" x="7061200" y="5038725"/>
          <p14:tracePt t="25162" x="7078663" y="5038725"/>
          <p14:tracePt t="25169" x="7096125" y="5038725"/>
          <p14:tracePt t="25177" x="7113588" y="5038725"/>
          <p14:tracePt t="25202" x="7121525" y="5038725"/>
          <p14:tracePt t="25729" x="7138988" y="5030788"/>
          <p14:tracePt t="25738" x="7154863" y="5022850"/>
          <p14:tracePt t="25745" x="7180263" y="5013325"/>
          <p14:tracePt t="25754" x="7189788" y="5013325"/>
          <p14:tracePt t="25762" x="7197725" y="5005388"/>
          <p14:tracePt t="25769" x="7205663" y="5005388"/>
          <p14:tracePt t="25777" x="7223125" y="4987925"/>
          <p14:tracePt t="25786" x="7232650" y="4979988"/>
          <p14:tracePt t="25793" x="7240588" y="4972050"/>
          <p14:tracePt t="25801" x="7240588" y="4962525"/>
          <p14:tracePt t="25809" x="7240588" y="4946650"/>
          <p14:tracePt t="25817" x="7240588" y="4919663"/>
          <p14:tracePt t="25825" x="7240588" y="4886325"/>
          <p14:tracePt t="25833" x="7240588" y="4852988"/>
          <p14:tracePt t="25841" x="7240588" y="4827588"/>
          <p14:tracePt t="25850" x="7240588" y="4802188"/>
          <p14:tracePt t="25857" x="7240588" y="4767263"/>
          <p14:tracePt t="25865" x="7240588" y="4724400"/>
          <p14:tracePt t="25874" x="7240588" y="4699000"/>
          <p14:tracePt t="25881" x="7240588" y="4657725"/>
          <p14:tracePt t="25890" x="7240588" y="4640263"/>
          <p14:tracePt t="25897" x="7240588" y="4605338"/>
          <p14:tracePt t="25907" x="7240588" y="4579938"/>
          <p14:tracePt t="25913" x="7240588" y="4538663"/>
          <p14:tracePt t="25924" x="7240588" y="4486275"/>
          <p14:tracePt t="25929" x="7258050" y="4427538"/>
          <p14:tracePt t="25940" x="7265988" y="4368800"/>
          <p14:tracePt t="25945" x="7283450" y="4325938"/>
          <p14:tracePt t="25957" x="7291388" y="4240213"/>
          <p14:tracePt t="25962" x="7308850" y="4164013"/>
          <p14:tracePt t="25969" x="7308850" y="4087813"/>
          <p14:tracePt t="25978" x="7324725" y="4019550"/>
          <p14:tracePt t="25986" x="7334250" y="3917950"/>
          <p14:tracePt t="25993" x="7342188" y="3841750"/>
          <p14:tracePt t="26002" x="7367588" y="3756025"/>
          <p14:tracePt t="26009" x="7367588" y="3687763"/>
          <p14:tracePt t="26017" x="7377113" y="3586163"/>
          <p14:tracePt t="26025" x="7385050" y="3502025"/>
          <p14:tracePt t="26033" x="7402513" y="3424238"/>
          <p14:tracePt t="26041" x="7418388" y="3373438"/>
          <p14:tracePt t="26049" x="7427913" y="3289300"/>
          <p14:tracePt t="26057" x="7427913" y="3228975"/>
          <p14:tracePt t="26065" x="7427913" y="3178175"/>
          <p14:tracePt t="26074" x="7427913" y="3119438"/>
          <p14:tracePt t="26081" x="7427913" y="3084513"/>
          <p14:tracePt t="26090" x="7427913" y="3041650"/>
          <p14:tracePt t="26098" x="7427913" y="2982913"/>
          <p14:tracePt t="26107" x="7427913" y="2949575"/>
          <p14:tracePt t="26113" x="7410450" y="2914650"/>
          <p14:tracePt t="26124" x="7402513" y="2871788"/>
          <p14:tracePt t="26129" x="7402513" y="2863850"/>
          <p14:tracePt t="26140" x="7392988" y="2855913"/>
          <p14:tracePt t="26194" x="7385050" y="2855913"/>
          <p14:tracePt t="26201" x="7377113" y="2855913"/>
          <p14:tracePt t="26210" x="7367588" y="2863850"/>
          <p14:tracePt t="26218" x="7350125" y="2889250"/>
          <p14:tracePt t="26225" x="7342188" y="2914650"/>
          <p14:tracePt t="26233" x="7342188" y="2932113"/>
          <p14:tracePt t="26241" x="7334250" y="2949575"/>
          <p14:tracePt t="26249" x="7334250" y="2982913"/>
          <p14:tracePt t="26257" x="7334250" y="2990850"/>
          <p14:tracePt t="26266" x="7334250" y="3016250"/>
          <p14:tracePt t="26274" x="7334250" y="3051175"/>
          <p14:tracePt t="26281" x="7334250" y="3059113"/>
          <p14:tracePt t="26291" x="7334250" y="3067050"/>
          <p14:tracePt t="26297" x="7334250" y="3084513"/>
          <p14:tracePt t="26307" x="7334250" y="3094038"/>
          <p14:tracePt t="26313" x="7334250" y="3101975"/>
          <p14:tracePt t="26324" x="7334250" y="3119438"/>
          <p14:tracePt t="26329" x="7334250" y="3135313"/>
          <p14:tracePt t="26340" x="7334250" y="3160713"/>
          <p14:tracePt t="26345" x="7334250" y="3170238"/>
          <p14:tracePt t="26358" x="7342188" y="3186113"/>
          <p14:tracePt t="26361" x="7342188" y="3195638"/>
          <p14:tracePt t="26377" x="7342188" y="3203575"/>
          <p14:tracePt t="26385" x="7342188" y="3221038"/>
          <p14:tracePt t="26402" x="7342188" y="3228975"/>
          <p14:tracePt t="26409" x="7342188" y="3238500"/>
          <p14:tracePt t="26417" x="7350125" y="3246438"/>
          <p14:tracePt t="26425" x="7350125" y="3254375"/>
          <p14:tracePt t="26433" x="7350125" y="3263900"/>
          <p14:tracePt t="26473" x="7350125" y="3279775"/>
          <p14:tracePt t="26498" x="7350125" y="3297238"/>
          <p14:tracePt t="26514" x="7350125" y="3314700"/>
          <p14:tracePt t="26523" x="7350125" y="3322638"/>
          <p14:tracePt t="26540" x="7350125" y="3330575"/>
          <p14:tracePt t="26545" x="7350125" y="3340100"/>
          <p14:tracePt t="26561" x="7342188" y="3348038"/>
          <p14:tracePt t="26569" x="7342188" y="3355975"/>
          <p14:tracePt t="26585" x="7334250" y="3355975"/>
          <p14:tracePt t="26802" x="7324725" y="3355975"/>
          <p14:tracePt t="26873" x="7316788" y="3365500"/>
          <p14:tracePt t="27020" x="7308850" y="3365500"/>
          <p14:tracePt t="27217" x="7324725" y="3355975"/>
          <p14:tracePt t="27241" x="7342188" y="3340100"/>
          <p14:tracePt t="27249" x="7350125" y="3330575"/>
          <p14:tracePt t="27265" x="7359650" y="3322638"/>
          <p14:tracePt t="27274" x="7367588" y="3305175"/>
          <p14:tracePt t="27282" x="7367588" y="3297238"/>
          <p14:tracePt t="27290" x="7385050" y="3279775"/>
          <p14:tracePt t="27297" x="7385050" y="3254375"/>
          <p14:tracePt t="27307" x="7385050" y="3246438"/>
          <p14:tracePt t="27313" x="7385050" y="3221038"/>
          <p14:tracePt t="27324" x="7385050" y="3186113"/>
          <p14:tracePt t="27329" x="7385050" y="3178175"/>
          <p14:tracePt t="27340" x="7385050" y="3144838"/>
          <p14:tracePt t="27345" x="7385050" y="3127375"/>
          <p14:tracePt t="27358" x="7385050" y="3101975"/>
          <p14:tracePt t="27361" x="7385050" y="3076575"/>
          <p14:tracePt t="27374" x="7385050" y="3051175"/>
          <p14:tracePt t="27377" x="7385050" y="3016250"/>
          <p14:tracePt t="27386" x="7385050" y="3000375"/>
          <p14:tracePt t="27394" x="7385050" y="2974975"/>
          <p14:tracePt t="27401" x="7385050" y="2949575"/>
          <p14:tracePt t="27409" x="7385050" y="2922588"/>
          <p14:tracePt t="27417" x="7385050" y="2906713"/>
          <p14:tracePt t="27425" x="7377113" y="2881313"/>
          <p14:tracePt t="27433" x="7367588" y="2855913"/>
          <p14:tracePt t="27441" x="7350125" y="2846388"/>
          <p14:tracePt t="27449" x="7334250" y="2830513"/>
          <p14:tracePt t="27457" x="7316788" y="2813050"/>
          <p14:tracePt t="27465" x="7308850" y="2787650"/>
          <p14:tracePt t="27474" x="7273925" y="2770188"/>
          <p14:tracePt t="27481" x="7223125" y="2736850"/>
          <p14:tracePt t="27490" x="7205663" y="2727325"/>
          <p14:tracePt t="27497" x="7164388" y="2711450"/>
          <p14:tracePt t="27507" x="7138988" y="2701925"/>
          <p14:tracePt t="27513" x="7129463" y="2701925"/>
          <p14:tracePt t="27524" x="7121525" y="2693988"/>
          <p14:tracePt t="27540" x="7113588" y="2693988"/>
          <p14:tracePt t="28098" x="7104063" y="2693988"/>
          <p14:tracePt t="28121" x="7104063" y="2701925"/>
          <p14:tracePt t="28129" x="7104063" y="2711450"/>
          <p14:tracePt t="28139" x="7104063" y="2719388"/>
          <p14:tracePt t="28145" x="7104063" y="2727325"/>
          <p14:tracePt t="28157" x="7104063" y="2736850"/>
          <p14:tracePt t="28330" x="7096125" y="2752725"/>
          <p14:tracePt t="28338" x="7096125" y="2770188"/>
          <p14:tracePt t="28346" x="7088188" y="2778125"/>
          <p14:tracePt t="28359" x="7088188" y="2795588"/>
          <p14:tracePt t="28373" x="7070725" y="2813050"/>
          <p14:tracePt t="28385" x="7070725" y="2820988"/>
          <p14:tracePt t="28393" x="7061200" y="2830513"/>
          <p14:tracePt t="28417" x="7061200" y="2838450"/>
          <p14:tracePt t="28738" x="7070725" y="2838450"/>
          <p14:tracePt t="28777" x="7088188" y="2838450"/>
          <p14:tracePt t="28785" x="7104063" y="2838450"/>
          <p14:tracePt t="28801" x="7121525" y="2838450"/>
          <p14:tracePt t="28809" x="7129463" y="2830513"/>
          <p14:tracePt t="28817" x="7146925" y="2830513"/>
          <p14:tracePt t="28834" x="7154863" y="2830513"/>
          <p14:tracePt t="28841" x="7164388" y="2830513"/>
          <p14:tracePt t="28849" x="7172325" y="2830513"/>
          <p14:tracePt t="28865" x="7189788" y="2830513"/>
          <p14:tracePt t="28873" x="7197725" y="2830513"/>
          <p14:tracePt t="28881" x="7205663" y="2830513"/>
          <p14:tracePt t="28897" x="7215188" y="2838450"/>
          <p14:tracePt t="28906" x="7215188" y="2855913"/>
          <p14:tracePt t="28913" x="7232650" y="2871788"/>
          <p14:tracePt t="28929" x="7232650" y="2881313"/>
          <p14:tracePt t="28946" x="7232650" y="2889250"/>
          <p14:tracePt t="28957" x="7240588" y="2897188"/>
          <p14:tracePt t="28973" x="7248525" y="2897188"/>
          <p14:tracePt t="28977" x="7258050" y="2914650"/>
          <p14:tracePt t="28985" x="7258050" y="2922588"/>
          <p14:tracePt t="28993" x="7265988" y="2922588"/>
          <p14:tracePt t="29001" x="7265988" y="2932113"/>
          <p14:tracePt t="29009" x="7273925" y="2940050"/>
          <p14:tracePt t="29017" x="7283450" y="2949575"/>
          <p14:tracePt t="29041" x="7283450" y="2957513"/>
          <p14:tracePt t="29137" x="7291388" y="2957513"/>
          <p14:tracePt t="29265" x="7299325" y="2965450"/>
          <p14:tracePt t="29281" x="7299325" y="2990850"/>
          <p14:tracePt t="29297" x="7299325" y="3016250"/>
          <p14:tracePt t="29307" x="7299325" y="3041650"/>
          <p14:tracePt t="29313" x="7299325" y="3067050"/>
          <p14:tracePt t="29323" x="7299325" y="3094038"/>
          <p14:tracePt t="29329" x="7299325" y="3109913"/>
          <p14:tracePt t="29340" x="7299325" y="3127375"/>
          <p14:tracePt t="29346" x="7299325" y="3144838"/>
          <p14:tracePt t="29357" x="7299325" y="3152775"/>
          <p14:tracePt t="29362" x="7299325" y="3170238"/>
          <p14:tracePt t="29373" x="7299325" y="3178175"/>
          <p14:tracePt t="29482" x="7299325" y="3203575"/>
          <p14:tracePt t="29498" x="7299325" y="3211513"/>
          <p14:tracePt t="29507" x="7308850" y="3211513"/>
          <p14:tracePt t="29514" x="7308850" y="3228975"/>
          <p14:tracePt t="29525" x="7308850" y="3238500"/>
          <p14:tracePt t="29530" x="7308850" y="3271838"/>
          <p14:tracePt t="29540" x="7308850" y="3289300"/>
          <p14:tracePt t="29545" x="7324725" y="3355975"/>
          <p14:tracePt t="29557" x="7334250" y="3398838"/>
          <p14:tracePt t="29562" x="7334250" y="3459163"/>
          <p14:tracePt t="29573" x="7334250" y="3517900"/>
          <p14:tracePt t="29577" x="7334250" y="3560763"/>
          <p14:tracePt t="29589" x="7334250" y="3603625"/>
          <p14:tracePt t="29593" x="7334250" y="3662363"/>
          <p14:tracePt t="29602" x="7324725" y="3705225"/>
          <p14:tracePt t="29609" x="7316788" y="3756025"/>
          <p14:tracePt t="29617" x="7316788" y="3798888"/>
          <p14:tracePt t="29625" x="7308850" y="3857625"/>
          <p14:tracePt t="29633" x="7308850" y="3917950"/>
          <p14:tracePt t="29641" x="7291388" y="3943350"/>
          <p14:tracePt t="29649" x="7291388" y="3986213"/>
          <p14:tracePt t="29657" x="7283450" y="4002088"/>
          <p14:tracePt t="29665" x="7283450" y="4037013"/>
          <p14:tracePt t="29673" x="7283450" y="4062413"/>
          <p14:tracePt t="29681" x="7273925" y="4095750"/>
          <p14:tracePt t="29689" x="7273925" y="4138613"/>
          <p14:tracePt t="29697" x="7265988" y="4171950"/>
          <p14:tracePt t="29706" x="7265988" y="4181475"/>
          <p14:tracePt t="29713" x="7248525" y="4214813"/>
          <p14:tracePt t="29723" x="7248525" y="4249738"/>
          <p14:tracePt t="29730" x="7248525" y="4283075"/>
          <p14:tracePt t="29739" x="7240588" y="4300538"/>
          <p14:tracePt t="29745" x="7240588" y="4325938"/>
          <p14:tracePt t="29756" x="7232650" y="4359275"/>
          <p14:tracePt t="29762" x="7232650" y="4402138"/>
          <p14:tracePt t="29772" x="7223125" y="4427538"/>
          <p14:tracePt t="29778" x="7223125" y="4478338"/>
          <p14:tracePt t="29789" x="7223125" y="4513263"/>
          <p14:tracePt t="29793" x="7223125" y="4572000"/>
          <p14:tracePt t="29802" x="7223125" y="4597400"/>
          <p14:tracePt t="29810" x="7223125" y="4640263"/>
          <p14:tracePt t="29817" x="7223125" y="4665663"/>
          <p14:tracePt t="29825" x="7223125" y="4699000"/>
          <p14:tracePt t="29841" x="7223125" y="4708525"/>
          <p14:tracePt t="29857" x="7223125" y="4716463"/>
          <p14:tracePt t="29906" x="7223125" y="4724400"/>
          <p14:tracePt t="29913" x="7223125" y="4741863"/>
          <p14:tracePt t="29922" x="7223125" y="4759325"/>
          <p14:tracePt t="29929" x="7223125" y="4775200"/>
          <p14:tracePt t="29940" x="7223125" y="4802188"/>
          <p14:tracePt t="29958" x="7223125" y="4835525"/>
          <p14:tracePt t="29961" x="7215188" y="4852988"/>
          <p14:tracePt t="29993" x="7215188" y="4878388"/>
          <p14:tracePt t="30002" x="7215188" y="4886325"/>
          <p14:tracePt t="30009" x="7215188" y="4903788"/>
          <p14:tracePt t="30017" x="7215188" y="4919663"/>
          <p14:tracePt t="30034" x="7215188" y="4946650"/>
          <p14:tracePt t="30041" x="7215188" y="4954588"/>
          <p14:tracePt t="30049" x="7215188" y="4979988"/>
          <p14:tracePt t="30057" x="7215188" y="4987925"/>
          <p14:tracePt t="30307" x="7215188" y="5005388"/>
          <p14:tracePt t="30323" x="7215188" y="5013325"/>
          <p14:tracePt t="30338" x="7215188" y="5022850"/>
          <p14:tracePt t="30346" x="7215188" y="5038725"/>
          <p14:tracePt t="30361" x="7215188" y="5048250"/>
          <p14:tracePt t="30370" x="7215188" y="5056188"/>
          <p14:tracePt t="30377" x="7205663" y="5073650"/>
          <p14:tracePt t="30389" x="7197725" y="5081588"/>
          <p14:tracePt t="30393" x="7189788" y="5091113"/>
          <p14:tracePt t="30401" x="7180263" y="5091113"/>
          <p14:tracePt t="30409" x="7154863" y="5106988"/>
          <p14:tracePt t="30417" x="7138988" y="5116513"/>
          <p14:tracePt t="30425" x="7129463" y="5116513"/>
          <p14:tracePt t="30433" x="7104063" y="5124450"/>
          <p14:tracePt t="30441" x="7096125" y="5124450"/>
          <p14:tracePt t="30458" x="7078663" y="5124450"/>
          <p14:tracePt t="30481" x="7070725" y="5124450"/>
          <p14:tracePt t="30529" x="7061200" y="5124450"/>
          <p14:tracePt t="30545" x="7045325" y="5124450"/>
          <p14:tracePt t="30561" x="7027863" y="5116513"/>
          <p14:tracePt t="30569" x="7019925" y="5116513"/>
          <p14:tracePt t="30577" x="7010400" y="5091113"/>
          <p14:tracePt t="30586" x="7010400" y="5081588"/>
          <p14:tracePt t="30593" x="7002463" y="5064125"/>
          <p14:tracePt t="30601" x="6994525" y="5048250"/>
          <p14:tracePt t="30609" x="6994525" y="5038725"/>
          <p14:tracePt t="30617" x="6994525" y="5013325"/>
          <p14:tracePt t="30625" x="6994525" y="4997450"/>
          <p14:tracePt t="30633" x="6994525" y="4972050"/>
          <p14:tracePt t="30641" x="6994525" y="4929188"/>
          <p14:tracePt t="30649" x="6994525" y="4903788"/>
          <p14:tracePt t="30657" x="6994525" y="4878388"/>
          <p14:tracePt t="30665" x="6994525" y="4852988"/>
          <p14:tracePt t="30673" x="6994525" y="4818063"/>
          <p14:tracePt t="30681" x="7002463" y="4810125"/>
          <p14:tracePt t="30689" x="7010400" y="4775200"/>
          <p14:tracePt t="30706" x="7019925" y="4775200"/>
          <p14:tracePt t="30723" x="7019925" y="4767263"/>
          <p14:tracePt t="30777" x="7027863" y="4759325"/>
          <p14:tracePt t="30793" x="7035800" y="4759325"/>
          <p14:tracePt t="30809" x="7045325" y="4759325"/>
          <p14:tracePt t="30817" x="7061200" y="4759325"/>
          <p14:tracePt t="30825" x="7070725" y="4759325"/>
          <p14:tracePt t="30834" x="7078663" y="4759325"/>
          <p14:tracePt t="30841" x="7104063" y="4759325"/>
          <p14:tracePt t="30850" x="7113588" y="4759325"/>
          <p14:tracePt t="30857" x="7138988" y="4759325"/>
          <p14:tracePt t="30866" x="7154863" y="4767263"/>
          <p14:tracePt t="30873" x="7172325" y="4784725"/>
          <p14:tracePt t="30882" x="7180263" y="4792663"/>
          <p14:tracePt t="30889" x="7205663" y="4802188"/>
          <p14:tracePt t="30897" x="7223125" y="4810125"/>
          <p14:tracePt t="30907" x="7232650" y="4818063"/>
          <p14:tracePt t="30913" x="7240588" y="4835525"/>
          <p14:tracePt t="30923" x="7258050" y="4843463"/>
          <p14:tracePt t="30929" x="7258050" y="4852988"/>
          <p14:tracePt t="30939" x="7265988" y="4860925"/>
          <p14:tracePt t="30945" x="7273925" y="4886325"/>
          <p14:tracePt t="30961" x="7283450" y="4911725"/>
          <p14:tracePt t="30973" x="7283450" y="4919663"/>
          <p14:tracePt t="30978" x="7283450" y="4929188"/>
          <p14:tracePt t="30989" x="7283450" y="4946650"/>
          <p14:tracePt t="30994" x="7283450" y="4962525"/>
          <p14:tracePt t="31025" x="7283450" y="4979988"/>
          <p14:tracePt t="31041" x="7283450" y="4987925"/>
          <p14:tracePt t="31049" x="7283450" y="4997450"/>
          <p14:tracePt t="31057" x="7283450" y="5013325"/>
          <p14:tracePt t="31065" x="7283450" y="5030788"/>
          <p14:tracePt t="31073" x="7273925" y="5038725"/>
          <p14:tracePt t="31081" x="7265988" y="5048250"/>
          <p14:tracePt t="31090" x="7258050" y="5056188"/>
          <p14:tracePt t="31106" x="7248525" y="5064125"/>
          <p14:tracePt t="31113" x="7232650" y="5073650"/>
          <p14:tracePt t="31138" x="7215188" y="5073650"/>
          <p14:tracePt t="31145" x="7205663" y="5081588"/>
          <p14:tracePt t="31161" x="7197725" y="5081588"/>
          <p14:tracePt t="31177" x="7189788" y="5081588"/>
          <p14:tracePt t="31522" x="7180263" y="5081588"/>
          <p14:tracePt t="31569" x="7164388" y="5081588"/>
          <p14:tracePt t="31577" x="7154863" y="5081588"/>
          <p14:tracePt t="31586" x="7154863" y="5064125"/>
          <p14:tracePt t="31593" x="7154863" y="5048250"/>
          <p14:tracePt t="31602" x="7154863" y="5030788"/>
          <p14:tracePt t="31609" x="7154863" y="5022850"/>
          <p14:tracePt t="31617" x="7154863" y="5005388"/>
          <p14:tracePt t="31625" x="7172325" y="4987925"/>
          <p14:tracePt t="31633" x="7189788" y="4979988"/>
          <p14:tracePt t="31641" x="7215188" y="4979988"/>
          <p14:tracePt t="31649" x="7240588" y="4972050"/>
          <p14:tracePt t="31657" x="7265988" y="4962525"/>
          <p14:tracePt t="31666" x="7299325" y="4962525"/>
          <p14:tracePt t="31681" x="7316788" y="4954588"/>
          <p14:tracePt t="31697" x="7324725" y="4954588"/>
          <p14:tracePt t="31722" x="7324725" y="4946650"/>
          <p14:tracePt t="31729" x="7342188" y="4946650"/>
          <p14:tracePt t="31739" x="7350125" y="4937125"/>
          <p14:tracePt t="31756" x="7359650" y="4937125"/>
          <p14:tracePt t="31772" x="7367588" y="4937125"/>
          <p14:tracePt t="31789" x="7377113" y="4937125"/>
          <p14:tracePt t="31802" x="7385050" y="4946650"/>
          <p14:tracePt t="31818" x="7385050" y="4962525"/>
          <p14:tracePt t="31825" x="7385050" y="4979988"/>
          <p14:tracePt t="31834" x="7385050" y="4987925"/>
          <p14:tracePt t="31841" x="7385050" y="5005388"/>
          <p14:tracePt t="31873" x="7385050" y="5013325"/>
          <p14:tracePt t="31881" x="7385050" y="5022850"/>
          <p14:tracePt t="31889" x="7385050" y="5030788"/>
          <p14:tracePt t="31897" x="7377113" y="5030788"/>
          <p14:tracePt t="31906" x="7367588" y="5038725"/>
          <p14:tracePt t="31913" x="7359650" y="5048250"/>
          <p14:tracePt t="31929" x="7350125" y="5056188"/>
          <p14:tracePt t="31939" x="7334250" y="5081588"/>
          <p14:tracePt t="31957" x="7316788" y="5091113"/>
          <p14:tracePt t="31962" x="7308850" y="5106988"/>
          <p14:tracePt t="31973" x="7299325" y="5106988"/>
          <p14:tracePt t="31978" x="7291388" y="5116513"/>
          <p14:tracePt t="31989" x="7273925" y="5141913"/>
          <p14:tracePt t="31993" x="7265988" y="5141913"/>
          <p14:tracePt t="32001" x="7258050" y="5149850"/>
          <p14:tracePt t="32009" x="7248525" y="5157788"/>
          <p14:tracePt t="32025" x="7232650" y="5167313"/>
          <p14:tracePt t="32034" x="7215188" y="5175250"/>
          <p14:tracePt t="32042" x="7197725" y="5175250"/>
          <p14:tracePt t="32057" x="7164388" y="5175250"/>
          <p14:tracePt t="32066" x="7146925" y="5175250"/>
          <p14:tracePt t="32073" x="7121525" y="5183188"/>
          <p14:tracePt t="32082" x="7104063" y="5183188"/>
          <p14:tracePt t="32089" x="7096125" y="5183188"/>
          <p14:tracePt t="32098" x="7061200" y="5192713"/>
          <p14:tracePt t="32106" x="7045325" y="5192713"/>
          <p14:tracePt t="32114" x="7027863" y="5192713"/>
          <p14:tracePt t="32123" x="7010400" y="5208588"/>
          <p14:tracePt t="32129" x="6985000" y="5208588"/>
          <p14:tracePt t="32139" x="6977063" y="5208588"/>
          <p14:tracePt t="32145" x="6951663" y="5218113"/>
          <p14:tracePt t="32156" x="6934200" y="5218113"/>
          <p14:tracePt t="32161" x="6908800" y="5218113"/>
          <p14:tracePt t="32172" x="6883400" y="5218113"/>
          <p14:tracePt t="32178" x="6858000" y="5226050"/>
          <p14:tracePt t="32189" x="6815138" y="5226050"/>
          <p14:tracePt t="32193" x="6772275" y="5226050"/>
          <p14:tracePt t="32205" x="6731000" y="5226050"/>
          <p14:tracePt t="32209" x="6688138" y="5226050"/>
          <p14:tracePt t="32218" x="6645275" y="5226050"/>
          <p14:tracePt t="32225" x="6586538" y="5226050"/>
          <p14:tracePt t="32233" x="6526213" y="5226050"/>
          <p14:tracePt t="32241" x="6500813" y="5226050"/>
          <p14:tracePt t="32249" x="6457950" y="5226050"/>
          <p14:tracePt t="32257" x="6432550" y="5226050"/>
          <p14:tracePt t="32265" x="6391275" y="5226050"/>
          <p14:tracePt t="32273" x="6356350" y="5226050"/>
          <p14:tracePt t="32281" x="6323013" y="5226050"/>
          <p14:tracePt t="32289" x="6305550" y="5226050"/>
          <p14:tracePt t="32297" x="6280150" y="5226050"/>
          <p14:tracePt t="32306" x="6272213" y="5226050"/>
          <p14:tracePt t="32313" x="6262688" y="5226050"/>
          <p14:tracePt t="32322" x="6254750" y="5226050"/>
          <p14:tracePt t="32329" x="6246813" y="5226050"/>
          <p14:tracePt t="32346" x="6237288" y="5226050"/>
          <p14:tracePt t="32356" x="6221413" y="5226050"/>
          <p14:tracePt t="32361" x="6211888" y="5226050"/>
          <p14:tracePt t="32377" x="6203950" y="5226050"/>
          <p14:tracePt t="32389" x="6186488" y="5226050"/>
          <p14:tracePt t="32393" x="6178550" y="5218113"/>
          <p14:tracePt t="32433" x="6169025" y="5218113"/>
          <p14:tracePt t="32441" x="6161088" y="5218113"/>
          <p14:tracePt t="32466" x="6143625" y="5208588"/>
          <p14:tracePt t="32490" x="6135688" y="5200650"/>
          <p14:tracePt t="32505" x="6135688" y="5192713"/>
          <p14:tracePt t="32513" x="6127750" y="5192713"/>
          <p14:tracePt t="32522" x="6118225" y="5183188"/>
          <p14:tracePt t="32538" x="6118225" y="5175250"/>
          <p14:tracePt t="32555" x="6110288" y="5175250"/>
          <p14:tracePt t="32571" x="6084888" y="5167313"/>
          <p14:tracePt t="32577" x="6084888" y="5157788"/>
          <p14:tracePt t="32588" x="6084888" y="5149850"/>
          <p14:tracePt t="32593" x="6076950" y="5149850"/>
          <p14:tracePt t="32610" x="6076950" y="5124450"/>
          <p14:tracePt t="32618" x="6067425" y="5124450"/>
          <p14:tracePt t="32625" x="6067425" y="5116513"/>
          <p14:tracePt t="32633" x="6059488" y="5099050"/>
          <p14:tracePt t="32642" x="6049963" y="5091113"/>
          <p14:tracePt t="32649" x="6049963" y="5081588"/>
          <p14:tracePt t="32665" x="6042025" y="5064125"/>
          <p14:tracePt t="32681" x="6042025" y="5056188"/>
          <p14:tracePt t="32689" x="6042025" y="5048250"/>
          <p14:tracePt t="32697" x="6034088" y="5038725"/>
          <p14:tracePt t="32706" x="6034088" y="5030788"/>
          <p14:tracePt t="32713" x="6034088" y="5022850"/>
          <p14:tracePt t="32722" x="6034088" y="5013325"/>
          <p14:tracePt t="32729" x="6034088" y="5005388"/>
          <p14:tracePt t="32739" x="6016625" y="4987925"/>
          <p14:tracePt t="32756" x="6016625" y="4979988"/>
          <p14:tracePt t="32761" x="6016625" y="4962525"/>
          <p14:tracePt t="32772" x="6016625" y="4954588"/>
          <p14:tracePt t="32793" x="6016625" y="4937125"/>
          <p14:tracePt t="32806" x="6016625" y="4929188"/>
          <p14:tracePt t="32849" x="6016625" y="4911725"/>
          <p14:tracePt t="32865" x="6024563" y="4903788"/>
          <p14:tracePt t="32881" x="6034088" y="4903788"/>
          <p14:tracePt t="32905" x="6042025" y="4886325"/>
          <p14:tracePt t="32921" x="6049963" y="4878388"/>
          <p14:tracePt t="32938" x="6076950" y="4860925"/>
          <p14:tracePt t="32945" x="6084888" y="4852988"/>
          <p14:tracePt t="32956" x="6118225" y="4843463"/>
          <p14:tracePt t="32961" x="6135688" y="4827588"/>
          <p14:tracePt t="32972" x="6161088" y="4818063"/>
          <p14:tracePt t="32978" x="6161088" y="4810125"/>
          <p14:tracePt t="32988" x="6169025" y="4810125"/>
          <p14:tracePt t="32993" x="6186488" y="4810125"/>
          <p14:tracePt t="33009" x="6194425" y="4810125"/>
          <p14:tracePt t="33026" x="6211888" y="4792663"/>
          <p14:tracePt t="33042" x="6237288" y="4784725"/>
          <p14:tracePt t="33049" x="6254750" y="4784725"/>
          <p14:tracePt t="33057" x="6288088" y="4775200"/>
          <p14:tracePt t="33065" x="6313488" y="4775200"/>
          <p14:tracePt t="33073" x="6356350" y="4767263"/>
          <p14:tracePt t="33081" x="6381750" y="4767263"/>
          <p14:tracePt t="33089" x="6407150" y="4767263"/>
          <p14:tracePt t="33097" x="6424613" y="4767263"/>
          <p14:tracePt t="33107" x="6450013" y="4767263"/>
          <p14:tracePt t="33113" x="6467475" y="4767263"/>
          <p14:tracePt t="33122" x="6492875" y="4767263"/>
          <p14:tracePt t="33129" x="6526213" y="4767263"/>
          <p14:tracePt t="33138" x="6569075" y="4767263"/>
          <p14:tracePt t="33145" x="6611938" y="4767263"/>
          <p14:tracePt t="33155" x="6670675" y="4767263"/>
          <p14:tracePt t="33162" x="6713538" y="4767263"/>
          <p14:tracePt t="33172" x="6772275" y="4767263"/>
          <p14:tracePt t="33177" x="6815138" y="4767263"/>
          <p14:tracePt t="33189" x="6858000" y="4767263"/>
          <p14:tracePt t="33193" x="6891338" y="4767263"/>
          <p14:tracePt t="33206" x="6934200" y="4767263"/>
          <p14:tracePt t="33209" x="6959600" y="4767263"/>
          <p14:tracePt t="33217" x="6994525" y="4767263"/>
          <p14:tracePt t="33225" x="7019925" y="4767263"/>
          <p14:tracePt t="33233" x="7053263" y="4767263"/>
          <p14:tracePt t="33242" x="7061200" y="4767263"/>
          <p14:tracePt t="33249" x="7088188" y="4767263"/>
          <p14:tracePt t="33298" x="7096125" y="4767263"/>
          <p14:tracePt t="33313" x="7121525" y="4767263"/>
          <p14:tracePt t="33321" x="7129463" y="4767263"/>
          <p14:tracePt t="33329" x="7146925" y="4767263"/>
          <p14:tracePt t="33339" x="7154863" y="4767263"/>
          <p14:tracePt t="33356" x="7164388" y="4767263"/>
          <p14:tracePt t="33362" x="7180263" y="4767263"/>
          <p14:tracePt t="33372" x="7189788" y="4767263"/>
          <p14:tracePt t="33378" x="7197725" y="4767263"/>
          <p14:tracePt t="33394" x="7215188" y="4767263"/>
          <p14:tracePt t="33405" x="7232650" y="4784725"/>
          <p14:tracePt t="33409" x="7240588" y="4784725"/>
          <p14:tracePt t="33425" x="7248525" y="4792663"/>
          <p14:tracePt t="33433" x="7273925" y="4818063"/>
          <p14:tracePt t="33441" x="7283450" y="4827588"/>
          <p14:tracePt t="33449" x="7291388" y="4827588"/>
          <p14:tracePt t="33457" x="7308850" y="4843463"/>
          <p14:tracePt t="33465" x="7324725" y="4868863"/>
          <p14:tracePt t="33473" x="7324725" y="4886325"/>
          <p14:tracePt t="33481" x="7334250" y="4894263"/>
          <p14:tracePt t="33489" x="7342188" y="4919663"/>
          <p14:tracePt t="33497" x="7359650" y="4937125"/>
          <p14:tracePt t="33506" x="7367588" y="4954588"/>
          <p14:tracePt t="33513" x="7367588" y="4962525"/>
          <p14:tracePt t="33522" x="7367588" y="4972050"/>
          <p14:tracePt t="33539" x="7367588" y="4987925"/>
          <p14:tracePt t="33545" x="7377113" y="4997450"/>
          <p14:tracePt t="33555" x="7392988" y="5013325"/>
          <p14:tracePt t="33561" x="7392988" y="5030788"/>
          <p14:tracePt t="33572" x="7392988" y="5038725"/>
          <p14:tracePt t="33577" x="7392988" y="5056188"/>
          <p14:tracePt t="33589" x="7392988" y="5073650"/>
          <p14:tracePt t="33593" x="7392988" y="5091113"/>
          <p14:tracePt t="33606" x="7392988" y="5099050"/>
          <p14:tracePt t="33609" x="7392988" y="5106988"/>
          <p14:tracePt t="33617" x="7392988" y="5124450"/>
          <p14:tracePt t="33626" x="7392988" y="5132388"/>
          <p14:tracePt t="33673" x="7392988" y="5141913"/>
          <p14:tracePt t="33681" x="7392988" y="5157788"/>
          <p14:tracePt t="33714" x="7385050" y="5167313"/>
          <p14:tracePt t="33721" x="7377113" y="5175250"/>
          <p14:tracePt t="33729" x="7367588" y="5175250"/>
          <p14:tracePt t="33739" x="7367588" y="5183188"/>
          <p14:tracePt t="33756" x="7359650" y="5183188"/>
          <p14:tracePt t="33772" x="7342188" y="5192713"/>
          <p14:tracePt t="33817" x="7334250" y="5192713"/>
          <p14:tracePt t="33825" x="7324725" y="5200650"/>
          <p14:tracePt t="33833" x="7316788" y="5200650"/>
          <p14:tracePt t="33841" x="7299325" y="5200650"/>
          <p14:tracePt t="33849" x="7291388" y="5200650"/>
          <p14:tracePt t="33993" x="7283450" y="5200650"/>
          <p14:tracePt t="34002" x="7273925" y="5200650"/>
          <p14:tracePt t="34131" x="7265988" y="5200650"/>
          <p14:tracePt t="34147" x="7265988" y="5192713"/>
          <p14:tracePt t="34162" x="7283450" y="5175250"/>
          <p14:tracePt t="34171" x="7308850" y="5157788"/>
          <p14:tracePt t="34178" x="7334250" y="5149850"/>
          <p14:tracePt t="34188" x="7359650" y="5141913"/>
          <p14:tracePt t="34193" x="7392988" y="5124450"/>
          <p14:tracePt t="34205" x="7418388" y="5116513"/>
          <p14:tracePt t="34210" x="7443788" y="5116513"/>
          <p14:tracePt t="34218" x="7461250" y="5116513"/>
          <p14:tracePt t="34225" x="7494588" y="5106988"/>
          <p14:tracePt t="34233" x="7512050" y="5106988"/>
          <p14:tracePt t="34241" x="7537450" y="5091113"/>
          <p14:tracePt t="34249" x="7554913" y="5081588"/>
          <p14:tracePt t="34257" x="7580313" y="5073650"/>
          <p14:tracePt t="34265" x="7597775" y="5073650"/>
          <p14:tracePt t="34273" x="7631113" y="5064125"/>
          <p14:tracePt t="34282" x="7648575" y="5064125"/>
          <p14:tracePt t="34289" x="7673975" y="5064125"/>
          <p14:tracePt t="34297" x="7699375" y="5064125"/>
          <p14:tracePt t="34306" x="7742238" y="5048250"/>
          <p14:tracePt t="34313" x="7750175" y="5048250"/>
          <p14:tracePt t="34322" x="7775575" y="5038725"/>
          <p14:tracePt t="34329" x="7793038" y="5038725"/>
          <p14:tracePt t="34338" x="7818438" y="5030788"/>
          <p14:tracePt t="34345" x="7826375" y="5030788"/>
          <p14:tracePt t="34356" x="7851775" y="5030788"/>
          <p14:tracePt t="34361" x="7861300" y="5022850"/>
          <p14:tracePt t="34371" x="7886700" y="5022850"/>
          <p14:tracePt t="34377" x="7902575" y="5022850"/>
          <p14:tracePt t="34388" x="7927975" y="5022850"/>
          <p14:tracePt t="34393" x="7954963" y="5022850"/>
          <p14:tracePt t="34405" x="7970838" y="5022850"/>
          <p14:tracePt t="34409" x="7996238" y="5022850"/>
          <p14:tracePt t="34417" x="8031163" y="5022850"/>
          <p14:tracePt t="34425" x="8047038" y="5022850"/>
          <p14:tracePt t="34433" x="8081963" y="5022850"/>
          <p14:tracePt t="34441" x="8089900" y="5022850"/>
          <p14:tracePt t="34450" x="8115300" y="5022850"/>
          <p14:tracePt t="34457" x="8124825" y="5022850"/>
          <p14:tracePt t="34466" x="8140700" y="5022850"/>
          <p14:tracePt t="34473" x="8150225" y="5022850"/>
          <p14:tracePt t="34481" x="8158163" y="5022850"/>
          <p14:tracePt t="34497" x="8175625" y="5022850"/>
          <p14:tracePt t="34506" x="8183563" y="5022850"/>
          <p14:tracePt t="34513" x="8191500" y="5030788"/>
          <p14:tracePt t="34522" x="8201025" y="5030788"/>
          <p14:tracePt t="34529" x="8208963" y="5048250"/>
          <p14:tracePt t="34538" x="8226425" y="5056188"/>
          <p14:tracePt t="34546" x="8226425" y="5064125"/>
          <p14:tracePt t="34556" x="8234363" y="5064125"/>
          <p14:tracePt t="34561" x="8243888" y="5081588"/>
          <p14:tracePt t="34572" x="8251825" y="5091113"/>
          <p14:tracePt t="34577" x="8251825" y="5106988"/>
          <p14:tracePt t="34589" x="8251825" y="5124450"/>
          <p14:tracePt t="34593" x="8251825" y="5132388"/>
          <p14:tracePt t="34605" x="8251825" y="5149850"/>
          <p14:tracePt t="34609" x="8251825" y="5157788"/>
          <p14:tracePt t="34617" x="8243888" y="5183188"/>
          <p14:tracePt t="34625" x="8243888" y="5192713"/>
          <p14:tracePt t="34634" x="8208963" y="5208588"/>
          <p14:tracePt t="34641" x="8183563" y="5218113"/>
          <p14:tracePt t="34649" x="8166100" y="5218113"/>
          <p14:tracePt t="34657" x="8132763" y="5218113"/>
          <p14:tracePt t="34665" x="8107363" y="5218113"/>
          <p14:tracePt t="34673" x="8089900" y="5218113"/>
          <p14:tracePt t="34681" x="8056563" y="5218113"/>
          <p14:tracePt t="34689" x="8031163" y="5218113"/>
          <p14:tracePt t="34697" x="8021638" y="5218113"/>
          <p14:tracePt t="34706" x="8013700" y="5218113"/>
          <p14:tracePt t="34713" x="7996238" y="5218113"/>
          <p14:tracePt t="34722" x="7988300" y="5218113"/>
          <p14:tracePt t="34729" x="7970838" y="5208588"/>
          <p14:tracePt t="34738" x="7962900" y="5208588"/>
          <p14:tracePt t="34745" x="7954963" y="5208588"/>
          <p14:tracePt t="34755" x="7937500" y="5200650"/>
          <p14:tracePt t="34761" x="7920038" y="5192713"/>
          <p14:tracePt t="34772" x="7912100" y="5175250"/>
          <p14:tracePt t="34778" x="7877175" y="5141913"/>
          <p14:tracePt t="34788" x="7869238" y="5116513"/>
          <p14:tracePt t="34793" x="7851775" y="5081588"/>
          <p14:tracePt t="34805" x="7835900" y="5064125"/>
          <p14:tracePt t="34810" x="7826375" y="5048250"/>
          <p14:tracePt t="34817" x="7818438" y="5022850"/>
          <p14:tracePt t="34825" x="7810500" y="4997450"/>
          <p14:tracePt t="34833" x="7800975" y="4987925"/>
          <p14:tracePt t="34841" x="7800975" y="4972050"/>
          <p14:tracePt t="34849" x="7800975" y="4962525"/>
          <p14:tracePt t="34857" x="7800975" y="4937125"/>
          <p14:tracePt t="34865" x="7800975" y="4911725"/>
          <p14:tracePt t="34873" x="7800975" y="4903788"/>
          <p14:tracePt t="34881" x="7810500" y="4878388"/>
          <p14:tracePt t="34889" x="7826375" y="4852988"/>
          <p14:tracePt t="34897" x="7851775" y="4835525"/>
          <p14:tracePt t="34905" x="7877175" y="4818063"/>
          <p14:tracePt t="34914" x="7894638" y="4810125"/>
          <p14:tracePt t="34922" x="7920038" y="4792663"/>
          <p14:tracePt t="34930" x="7945438" y="4784725"/>
          <p14:tracePt t="34938" x="7962900" y="4775200"/>
          <p14:tracePt t="34945" x="7980363" y="4767263"/>
          <p14:tracePt t="34955" x="7996238" y="4767263"/>
          <p14:tracePt t="34961" x="8013700" y="4759325"/>
          <p14:tracePt t="34977" x="8013700" y="4749800"/>
          <p14:tracePt t="34988" x="8021638" y="4749800"/>
          <p14:tracePt t="35009" x="8031163" y="4749800"/>
          <p14:tracePt t="35021" x="8039100" y="4749800"/>
          <p14:tracePt t="35025" x="8056563" y="4749800"/>
          <p14:tracePt t="35033" x="8064500" y="4759325"/>
          <p14:tracePt t="35041" x="8064500" y="4775200"/>
          <p14:tracePt t="35056" x="8074025" y="4784725"/>
          <p14:tracePt t="35057" x="8074025" y="4792663"/>
          <p14:tracePt t="35065" x="8074025" y="4810125"/>
          <p14:tracePt t="35073" x="8074025" y="4827588"/>
          <p14:tracePt t="35081" x="8074025" y="4860925"/>
          <p14:tracePt t="35089" x="8074025" y="4878388"/>
          <p14:tracePt t="35097" x="8074025" y="4903788"/>
          <p14:tracePt t="35105" x="8074025" y="4937125"/>
          <p14:tracePt t="35113" x="8074025" y="4946650"/>
          <p14:tracePt t="35122" x="8074025" y="4962525"/>
          <p14:tracePt t="35129" x="8074025" y="4972050"/>
          <p14:tracePt t="35145" x="8074025" y="4987925"/>
          <p14:tracePt t="35171" x="8074025" y="4997450"/>
          <p14:tracePt t="35194" x="8074025" y="5005388"/>
          <p14:tracePt t="35202" x="8074025" y="5013325"/>
          <p14:tracePt t="35218" x="8074025" y="5022850"/>
          <p14:tracePt t="35249" x="8074025" y="5030788"/>
          <p14:tracePt t="35482" x="8074025" y="5038725"/>
          <p14:tracePt t="35490" x="8064500" y="5038725"/>
          <p14:tracePt t="35497" x="8047038" y="5038725"/>
          <p14:tracePt t="35506" x="8021638" y="5038725"/>
          <p14:tracePt t="35513" x="7988300" y="5022850"/>
          <p14:tracePt t="35522" x="7937500" y="4997450"/>
          <p14:tracePt t="35529" x="7869238" y="4954588"/>
          <p14:tracePt t="35539" x="7826375" y="4929188"/>
          <p14:tracePt t="35545" x="7758113" y="4894263"/>
          <p14:tracePt t="35555" x="7656513" y="4852988"/>
          <p14:tracePt t="35562" x="7597775" y="4818063"/>
          <p14:tracePt t="35571" x="7494588" y="4792663"/>
          <p14:tracePt t="35577" x="7377113" y="4784725"/>
          <p14:tracePt t="35588" x="7248525" y="4759325"/>
          <p14:tracePt t="35593" x="7121525" y="4733925"/>
          <p14:tracePt t="35605" x="6969125" y="4724400"/>
          <p14:tracePt t="35610" x="6840538" y="4699000"/>
          <p14:tracePt t="35621" x="6654800" y="4673600"/>
          <p14:tracePt t="35625" x="6526213" y="4665663"/>
          <p14:tracePt t="35633" x="6424613" y="4640263"/>
          <p14:tracePt t="35642" x="6330950" y="4640263"/>
          <p14:tracePt t="35649" x="6254750" y="4640263"/>
          <p14:tracePt t="35657" x="6161088" y="4640263"/>
          <p14:tracePt t="35665" x="6059488" y="4640263"/>
          <p14:tracePt t="35673" x="5999163" y="4657725"/>
          <p14:tracePt t="35681" x="5932488" y="4683125"/>
          <p14:tracePt t="35689" x="5889625" y="4716463"/>
          <p14:tracePt t="35697" x="5864225" y="4741863"/>
          <p14:tracePt t="35705" x="5838825" y="4784725"/>
          <p14:tracePt t="35713" x="5829300" y="4818063"/>
          <p14:tracePt t="35721" x="5813425" y="4878388"/>
          <p14:tracePt t="35729" x="5813425" y="4886325"/>
          <p14:tracePt t="35738" x="5813425" y="4911725"/>
          <p14:tracePt t="35745" x="5813425" y="4937125"/>
          <p14:tracePt t="35755" x="5813425" y="4954588"/>
          <p14:tracePt t="35761" x="5803900" y="4962525"/>
          <p14:tracePt t="35771" x="5803900" y="4972050"/>
          <p14:tracePt t="35788" x="5803900" y="4979988"/>
          <p14:tracePt t="36179" x="5803900" y="4987925"/>
          <p14:tracePt t="36593" x="5795963" y="4987925"/>
          <p14:tracePt t="36601" x="5770563" y="4979988"/>
          <p14:tracePt t="36609" x="5761038" y="4962525"/>
          <p14:tracePt t="36618" x="5735638" y="4894263"/>
          <p14:tracePt t="36625" x="5676900" y="4792663"/>
          <p14:tracePt t="36633" x="5641975" y="4699000"/>
          <p14:tracePt t="36641" x="5557838" y="4579938"/>
          <p14:tracePt t="36650" x="5481638" y="4460875"/>
          <p14:tracePt t="36658" x="5353050" y="4283075"/>
          <p14:tracePt t="36666" x="5200650" y="4095750"/>
          <p14:tracePt t="36673" x="5081588" y="3968750"/>
          <p14:tracePt t="36682" x="4962525" y="3832225"/>
          <p14:tracePt t="36689" x="4802188" y="3671888"/>
          <p14:tracePt t="36697" x="4657725" y="3509963"/>
          <p14:tracePt t="36705" x="4427538" y="3289300"/>
          <p14:tracePt t="36713" x="4189413" y="3084513"/>
          <p14:tracePt t="36721" x="3892550" y="2820988"/>
          <p14:tracePt t="36729" x="3568700" y="2574925"/>
          <p14:tracePt t="36738" x="3246438" y="2344738"/>
          <p14:tracePt t="36745" x="2940050" y="2184400"/>
          <p14:tracePt t="36755" x="2660650" y="2022475"/>
          <p14:tracePt t="36761" x="2430463" y="1878013"/>
          <p14:tracePt t="36771" x="2209800" y="1766888"/>
          <p14:tracePt t="36777" x="2005013" y="1649413"/>
          <p14:tracePt t="36789" x="1784350" y="1538288"/>
          <p14:tracePt t="36793" x="1622425" y="1452563"/>
          <p14:tracePt t="36805" x="1470025" y="1401763"/>
          <p14:tracePt t="36809" x="1282700" y="1317625"/>
          <p14:tracePt t="36821" x="1163638" y="1257300"/>
          <p14:tracePt t="36825" x="993775" y="1189038"/>
          <p14:tracePt t="36834" x="866775" y="1130300"/>
          <p14:tracePt t="36841" x="696913" y="1062038"/>
          <p14:tracePt t="36849" x="534988" y="1003300"/>
          <p14:tracePt t="36857" x="407988" y="942975"/>
          <p14:tracePt t="36865" x="288925" y="909638"/>
          <p14:tracePt t="36873" x="187325" y="884238"/>
          <p14:tracePt t="36881" x="111125" y="841375"/>
          <p14:tracePt t="36889" x="25400" y="808038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4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B3A458BB-DD00-EC4F-98A5-BBC1629CB1F8}"/>
              </a:ext>
            </a:extLst>
          </p:cNvPr>
          <p:cNvSpPr txBox="1"/>
          <p:nvPr/>
        </p:nvSpPr>
        <p:spPr>
          <a:xfrm>
            <a:off x="1212831" y="1674723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 리스트를 이용한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0DAAC4B2-5E2F-1F4E-90F5-A03BFD2D6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5977"/>
            <a:ext cx="335280" cy="335280"/>
          </a:xfrm>
          <a:prstGeom prst="rect">
            <a:avLst/>
          </a:prstGeom>
          <a:noFill/>
        </p:spPr>
      </p:pic>
      <p:sp>
        <p:nvSpPr>
          <p:cNvPr id="7" name="TextBox 36">
            <a:extLst>
              <a:ext uri="{FF2B5EF4-FFF2-40B4-BE49-F238E27FC236}">
                <a16:creationId xmlns:a16="http://schemas.microsoft.com/office/drawing/2014/main" id="{1D48E6EB-E01E-D742-95BA-BCE521420329}"/>
              </a:ext>
            </a:extLst>
          </p:cNvPr>
          <p:cNvSpPr txBox="1"/>
          <p:nvPr/>
        </p:nvSpPr>
        <p:spPr>
          <a:xfrm>
            <a:off x="841351" y="1705501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pic>
        <p:nvPicPr>
          <p:cNvPr id="8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9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E169DE5-D8F1-4FF5-9A43-2F192B0739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37" y="2721719"/>
            <a:ext cx="2409825" cy="21050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BDCE0B4-726E-45A3-AE63-786E434364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49011" y="2183970"/>
            <a:ext cx="4876406" cy="3753549"/>
          </a:xfrm>
          <a:prstGeom prst="rect">
            <a:avLst/>
          </a:prstGeom>
        </p:spPr>
      </p:pic>
      <p:pic>
        <p:nvPicPr>
          <p:cNvPr id="24" name="오디오 23">
            <a:hlinkClick r:id="" action="ppaction://media"/>
            <a:extLst>
              <a:ext uri="{FF2B5EF4-FFF2-40B4-BE49-F238E27FC236}">
                <a16:creationId xmlns:a16="http://schemas.microsoft.com/office/drawing/2014/main" id="{CAA003F3-AAD0-4A58-A49D-4EC94600E9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630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79"/>
    </mc:Choice>
    <mc:Fallback>
      <p:transition spd="slow" advTm="28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10" x="85725" y="280988"/>
          <p14:tracePt t="4218" x="195263" y="280988"/>
          <p14:tracePt t="4226" x="314325" y="306388"/>
          <p14:tracePt t="4234" x="425450" y="314325"/>
          <p14:tracePt t="4242" x="527050" y="322263"/>
          <p14:tracePt t="4254" x="595313" y="331788"/>
          <p14:tracePt t="4258" x="671513" y="357188"/>
          <p14:tracePt t="4266" x="730250" y="357188"/>
          <p14:tracePt t="4274" x="790575" y="365125"/>
          <p14:tracePt t="4282" x="866775" y="374650"/>
          <p14:tracePt t="4290" x="935038" y="390525"/>
          <p14:tracePt t="4298" x="1011238" y="390525"/>
          <p14:tracePt t="4306" x="1087438" y="415925"/>
          <p14:tracePt t="4314" x="1155700" y="415925"/>
          <p14:tracePt t="4323" x="1189038" y="425450"/>
          <p14:tracePt t="4330" x="1198563" y="425450"/>
          <p14:tracePt t="4338" x="1223963" y="425450"/>
          <p14:tracePt t="4394" x="1241425" y="433388"/>
          <p14:tracePt t="4410" x="1257300" y="450850"/>
          <p14:tracePt t="4420" x="1274763" y="476250"/>
          <p14:tracePt t="4426" x="1325563" y="501650"/>
          <p14:tracePt t="4434" x="1343025" y="527050"/>
          <p14:tracePt t="4442" x="1376363" y="552450"/>
          <p14:tracePt t="4453" x="1393825" y="577850"/>
          <p14:tracePt t="4458" x="1411288" y="595313"/>
          <p14:tracePt t="4466" x="1427163" y="611188"/>
          <p14:tracePt t="4475" x="1452563" y="636588"/>
          <p14:tracePt t="4482" x="1470025" y="671513"/>
          <p14:tracePt t="4490" x="1495425" y="704850"/>
          <p14:tracePt t="4498" x="1512888" y="722313"/>
          <p14:tracePt t="4506" x="1538288" y="765175"/>
          <p14:tracePt t="4514" x="1555750" y="798513"/>
          <p14:tracePt t="4522" x="1571625" y="849313"/>
          <p14:tracePt t="4530" x="1589088" y="884238"/>
          <p14:tracePt t="4538" x="1597025" y="900113"/>
          <p14:tracePt t="4546" x="1614488" y="925513"/>
          <p14:tracePt t="4554" x="1622425" y="925513"/>
          <p14:tracePt t="4562" x="1631950" y="952500"/>
          <p14:tracePt t="4571" x="1631950" y="960438"/>
          <p14:tracePt t="4578" x="1639888" y="968375"/>
          <p14:tracePt t="4587" x="1649413" y="977900"/>
          <p14:tracePt t="4620" x="1649413" y="985838"/>
          <p14:tracePt t="4634" x="1657350" y="993775"/>
          <p14:tracePt t="4642" x="1657350" y="1003300"/>
          <p14:tracePt t="4653" x="1665288" y="1019175"/>
          <p14:tracePt t="4658" x="1665288" y="1044575"/>
          <p14:tracePt t="4666" x="1682750" y="1069975"/>
          <p14:tracePt t="4674" x="1682750" y="1112838"/>
          <p14:tracePt t="4682" x="1690688" y="1155700"/>
          <p14:tracePt t="4690" x="1690688" y="1257300"/>
          <p14:tracePt t="4698" x="1716088" y="1360488"/>
          <p14:tracePt t="4706" x="1733550" y="1487488"/>
          <p14:tracePt t="4714" x="1751013" y="1631950"/>
          <p14:tracePt t="4722" x="1776413" y="1784350"/>
          <p14:tracePt t="4730" x="1827213" y="1963738"/>
          <p14:tracePt t="4738" x="1844675" y="2108200"/>
          <p14:tracePt t="4746" x="1885950" y="2235200"/>
          <p14:tracePt t="4754" x="1920875" y="2362200"/>
          <p14:tracePt t="4762" x="1954213" y="2506663"/>
          <p14:tracePt t="4771" x="1979613" y="2651125"/>
          <p14:tracePt t="4778" x="2005013" y="2813050"/>
          <p14:tracePt t="4788" x="2039938" y="2957513"/>
          <p14:tracePt t="4794" x="2082800" y="3084513"/>
          <p14:tracePt t="4804" x="2124075" y="3228975"/>
          <p14:tracePt t="4810" x="2141538" y="3330575"/>
          <p14:tracePt t="4821" x="2159000" y="3433763"/>
          <p14:tracePt t="4826" x="2159000" y="3502025"/>
          <p14:tracePt t="4837" x="2174875" y="3578225"/>
          <p14:tracePt t="4842" x="2184400" y="3619500"/>
          <p14:tracePt t="4853" x="2184400" y="3671888"/>
          <p14:tracePt t="4858" x="2192338" y="3713163"/>
          <p14:tracePt t="4866" x="2192338" y="3738563"/>
          <p14:tracePt t="4874" x="2209800" y="3756025"/>
          <p14:tracePt t="4890" x="2209800" y="3781425"/>
          <p14:tracePt t="4898" x="2209800" y="3790950"/>
          <p14:tracePt t="4906" x="2209800" y="3798888"/>
          <p14:tracePt t="4914" x="2217738" y="3816350"/>
          <p14:tracePt t="4922" x="2217738" y="3841750"/>
          <p14:tracePt t="4930" x="2217738" y="3867150"/>
          <p14:tracePt t="4938" x="2227263" y="3900488"/>
          <p14:tracePt t="4946" x="2227263" y="3960813"/>
          <p14:tracePt t="4954" x="2243138" y="4011613"/>
          <p14:tracePt t="4971" x="2278063" y="4156075"/>
          <p14:tracePt t="4978" x="2311400" y="4249738"/>
          <p14:tracePt t="4987" x="2319338" y="4316413"/>
          <p14:tracePt t="4994" x="2354263" y="4419600"/>
          <p14:tracePt t="5003" x="2379663" y="4521200"/>
          <p14:tracePt t="5010" x="2387600" y="4605338"/>
          <p14:tracePt t="5020" x="2413000" y="4699000"/>
          <p14:tracePt t="5026" x="2438400" y="4802188"/>
          <p14:tracePt t="5037" x="2447925" y="4868863"/>
          <p14:tracePt t="5042" x="2481263" y="4946650"/>
          <p14:tracePt t="5054" x="2489200" y="5022850"/>
          <p14:tracePt t="5058" x="2524125" y="5099050"/>
          <p14:tracePt t="5066" x="2532063" y="5167313"/>
          <p14:tracePt t="5074" x="2549525" y="5243513"/>
          <p14:tracePt t="5082" x="2574925" y="5294313"/>
          <p14:tracePt t="5090" x="2582863" y="5337175"/>
          <p14:tracePt t="5098" x="2592388" y="5370513"/>
          <p14:tracePt t="5106" x="2592388" y="5413375"/>
          <p14:tracePt t="5114" x="2600325" y="5430838"/>
          <p14:tracePt t="5122" x="2600325" y="5456238"/>
          <p14:tracePt t="5130" x="2600325" y="5481638"/>
          <p14:tracePt t="5138" x="2600325" y="5497513"/>
          <p14:tracePt t="5146" x="2608263" y="5524500"/>
          <p14:tracePt t="5154" x="2608263" y="5532438"/>
          <p14:tracePt t="5162" x="2608263" y="5540375"/>
          <p14:tracePt t="5171" x="2617788" y="5565775"/>
          <p14:tracePt t="5178" x="2617788" y="5575300"/>
          <p14:tracePt t="5187" x="2617788" y="5600700"/>
          <p14:tracePt t="5194" x="2617788" y="5616575"/>
          <p14:tracePt t="5204" x="2625725" y="5634038"/>
          <p14:tracePt t="5210" x="2625725" y="5651500"/>
          <p14:tracePt t="5221" x="2625725" y="5676900"/>
          <p14:tracePt t="5226" x="2633663" y="5694363"/>
          <p14:tracePt t="5237" x="2633663" y="5710238"/>
          <p14:tracePt t="5242" x="2633663" y="5719763"/>
          <p14:tracePt t="5253" x="2633663" y="5735638"/>
          <p14:tracePt t="5258" x="2633663" y="5753100"/>
          <p14:tracePt t="5266" x="2643188" y="5788025"/>
          <p14:tracePt t="5274" x="2651125" y="5795963"/>
          <p14:tracePt t="5282" x="2651125" y="5813425"/>
          <p14:tracePt t="5290" x="2660650" y="5838825"/>
          <p14:tracePt t="5298" x="2660650" y="5854700"/>
          <p14:tracePt t="5306" x="2668588" y="5897563"/>
          <p14:tracePt t="5314" x="2668588" y="5905500"/>
          <p14:tracePt t="5322" x="2668588" y="5915025"/>
          <p14:tracePt t="5330" x="2668588" y="5940425"/>
          <p14:tracePt t="5338" x="2676525" y="5965825"/>
          <p14:tracePt t="5346" x="2676525" y="5983288"/>
          <p14:tracePt t="5354" x="2676525" y="6008688"/>
          <p14:tracePt t="5362" x="2693988" y="6024563"/>
          <p14:tracePt t="5371" x="2693988" y="6049963"/>
          <p14:tracePt t="5378" x="2693988" y="6059488"/>
          <p14:tracePt t="5388" x="2693988" y="6084888"/>
          <p14:tracePt t="5394" x="2693988" y="6102350"/>
          <p14:tracePt t="5403" x="2693988" y="6110288"/>
          <p14:tracePt t="5410" x="2693988" y="6127750"/>
          <p14:tracePt t="5420" x="2693988" y="6135688"/>
          <p14:tracePt t="5426" x="2693988" y="6143625"/>
          <p14:tracePt t="5437" x="2693988" y="6161088"/>
          <p14:tracePt t="5453" x="2693988" y="6186488"/>
          <p14:tracePt t="5466" x="2693988" y="6194425"/>
          <p14:tracePt t="5482" x="2693988" y="6211888"/>
          <p14:tracePt t="5723" x="2693988" y="6221413"/>
          <p14:tracePt t="5762" x="2686050" y="6221413"/>
          <p14:tracePt t="6138" x="2676525" y="6221413"/>
          <p14:tracePt t="6178" x="2668588" y="6221413"/>
          <p14:tracePt t="6250" x="2660650" y="6221413"/>
          <p14:tracePt t="6594" x="2643188" y="6221413"/>
          <p14:tracePt t="6603" x="2633663" y="6186488"/>
          <p14:tracePt t="6610" x="2633663" y="6102350"/>
          <p14:tracePt t="6620" x="2651125" y="6008688"/>
          <p14:tracePt t="6626" x="2668588" y="5965825"/>
          <p14:tracePt t="6637" x="2701925" y="5915025"/>
          <p14:tracePt t="6642" x="2744788" y="5821363"/>
          <p14:tracePt t="6653" x="2778125" y="5735638"/>
          <p14:tracePt t="6658" x="2820988" y="5668963"/>
          <p14:tracePt t="6670" x="2863850" y="5608638"/>
          <p14:tracePt t="6674" x="2906713" y="5557838"/>
          <p14:tracePt t="6682" x="2914650" y="5532438"/>
          <p14:tracePt t="6690" x="2957513" y="5481638"/>
          <p14:tracePt t="6698" x="2974975" y="5446713"/>
          <p14:tracePt t="6706" x="3016250" y="5395913"/>
          <p14:tracePt t="6714" x="3041650" y="5353050"/>
          <p14:tracePt t="6722" x="3059113" y="5302250"/>
          <p14:tracePt t="6730" x="3084513" y="5251450"/>
          <p14:tracePt t="6738" x="3101975" y="5192713"/>
          <p14:tracePt t="6746" x="3135313" y="5116513"/>
          <p14:tracePt t="6754" x="3152775" y="5056188"/>
          <p14:tracePt t="6762" x="3152775" y="5013325"/>
          <p14:tracePt t="6770" x="3152775" y="4987925"/>
          <p14:tracePt t="6778" x="3160713" y="4954588"/>
          <p14:tracePt t="6787" x="3160713" y="4919663"/>
          <p14:tracePt t="6794" x="3170238" y="4911725"/>
          <p14:tracePt t="6803" x="3178175" y="4894263"/>
          <p14:tracePt t="6810" x="3178175" y="4878388"/>
          <p14:tracePt t="6820" x="3178175" y="4868863"/>
          <p14:tracePt t="6826" x="3178175" y="4860925"/>
          <p14:tracePt t="6837" x="3186113" y="4852988"/>
          <p14:tracePt t="6842" x="3195638" y="4843463"/>
          <p14:tracePt t="6858" x="3195638" y="4835525"/>
          <p14:tracePt t="6906" x="3203575" y="4843463"/>
          <p14:tracePt t="6914" x="3221038" y="4878388"/>
          <p14:tracePt t="6922" x="3228975" y="4911725"/>
          <p14:tracePt t="6930" x="3238500" y="4972050"/>
          <p14:tracePt t="6939" x="3263900" y="5038725"/>
          <p14:tracePt t="6946" x="3263900" y="5099050"/>
          <p14:tracePt t="6954" x="3263900" y="5157788"/>
          <p14:tracePt t="6971" x="3221038" y="5251450"/>
          <p14:tracePt t="6978" x="3144838" y="5311775"/>
          <p14:tracePt t="6987" x="3025775" y="5370513"/>
          <p14:tracePt t="6994" x="2855913" y="5421313"/>
          <p14:tracePt t="7003" x="2711450" y="5446713"/>
          <p14:tracePt t="7010" x="2541588" y="5446713"/>
          <p14:tracePt t="7020" x="2371725" y="5446713"/>
          <p14:tracePt t="7026" x="2209800" y="5446713"/>
          <p14:tracePt t="7037" x="2039938" y="5446713"/>
          <p14:tracePt t="7042" x="1844675" y="5413375"/>
          <p14:tracePt t="7053" x="1631950" y="5337175"/>
          <p14:tracePt t="7058" x="1393825" y="5243513"/>
          <p14:tracePt t="7070" x="1198563" y="5116513"/>
          <p14:tracePt t="7074" x="1054100" y="5022850"/>
          <p14:tracePt t="7082" x="935038" y="4954588"/>
          <p14:tracePt t="7090" x="808038" y="4852988"/>
          <p14:tracePt t="7098" x="730250" y="4775200"/>
          <p14:tracePt t="7106" x="646113" y="4683125"/>
          <p14:tracePt t="7114" x="585788" y="4579938"/>
          <p14:tracePt t="7122" x="534988" y="4478338"/>
          <p14:tracePt t="7130" x="484188" y="4394200"/>
          <p14:tracePt t="7138" x="450850" y="4308475"/>
          <p14:tracePt t="7146" x="425450" y="4232275"/>
          <p14:tracePt t="7154" x="400050" y="4181475"/>
          <p14:tracePt t="7162" x="390525" y="4121150"/>
          <p14:tracePt t="7170" x="390525" y="4037013"/>
          <p14:tracePt t="7178" x="382588" y="3968750"/>
          <p14:tracePt t="7187" x="382588" y="3892550"/>
          <p14:tracePt t="7194" x="382588" y="3806825"/>
          <p14:tracePt t="7203" x="382588" y="3713163"/>
          <p14:tracePt t="7210" x="415925" y="3603625"/>
          <p14:tracePt t="7220" x="476250" y="3502025"/>
          <p14:tracePt t="7226" x="544513" y="3408363"/>
          <p14:tracePt t="7237" x="603250" y="3330575"/>
          <p14:tracePt t="7242" x="654050" y="3263900"/>
          <p14:tracePt t="7254" x="714375" y="3186113"/>
          <p14:tracePt t="7258" x="773113" y="3101975"/>
          <p14:tracePt t="7270" x="808038" y="3059113"/>
          <p14:tracePt t="7274" x="849313" y="3000375"/>
          <p14:tracePt t="7282" x="892175" y="2932113"/>
          <p14:tracePt t="7290" x="925513" y="2881313"/>
          <p14:tracePt t="7298" x="977900" y="2830513"/>
          <p14:tracePt t="7306" x="1028700" y="2787650"/>
          <p14:tracePt t="7314" x="1104900" y="2770188"/>
          <p14:tracePt t="7322" x="1163638" y="2727325"/>
          <p14:tracePt t="7330" x="1266825" y="2693988"/>
          <p14:tracePt t="7338" x="1343025" y="2660650"/>
          <p14:tracePt t="7346" x="1452563" y="2643188"/>
          <p14:tracePt t="7354" x="1571625" y="2608263"/>
          <p14:tracePt t="7362" x="1657350" y="2600325"/>
          <p14:tracePt t="7370" x="1758950" y="2600325"/>
          <p14:tracePt t="7378" x="1819275" y="2592388"/>
          <p14:tracePt t="7387" x="1878013" y="2574925"/>
          <p14:tracePt t="7394" x="1911350" y="2574925"/>
          <p14:tracePt t="7403" x="1954213" y="2574925"/>
          <p14:tracePt t="7410" x="1997075" y="2574925"/>
          <p14:tracePt t="7420" x="2039938" y="2574925"/>
          <p14:tracePt t="7426" x="2082800" y="2574925"/>
          <p14:tracePt t="7437" x="2141538" y="2574925"/>
          <p14:tracePt t="7442" x="2217738" y="2574925"/>
          <p14:tracePt t="7453" x="2303463" y="2592388"/>
          <p14:tracePt t="7458" x="2362200" y="2625725"/>
          <p14:tracePt t="7470" x="2447925" y="2668588"/>
          <p14:tracePt t="7474" x="2489200" y="2693988"/>
          <p14:tracePt t="7482" x="2557463" y="2736850"/>
          <p14:tracePt t="7490" x="2617788" y="2762250"/>
          <p14:tracePt t="7498" x="2668588" y="2795588"/>
          <p14:tracePt t="7506" x="2719388" y="2838450"/>
          <p14:tracePt t="7514" x="2778125" y="2881313"/>
          <p14:tracePt t="7522" x="2820988" y="2906713"/>
          <p14:tracePt t="7530" x="2871788" y="2949575"/>
          <p14:tracePt t="7538" x="2906713" y="2982913"/>
          <p14:tracePt t="7546" x="2949575" y="3025775"/>
          <p14:tracePt t="7554" x="2974975" y="3051175"/>
          <p14:tracePt t="7562" x="3000375" y="3084513"/>
          <p14:tracePt t="7570" x="3016250" y="3109913"/>
          <p14:tracePt t="7578" x="3025775" y="3144838"/>
          <p14:tracePt t="7587" x="3041650" y="3160713"/>
          <p14:tracePt t="7594" x="3059113" y="3195638"/>
          <p14:tracePt t="7603" x="3067050" y="3246438"/>
          <p14:tracePt t="7610" x="3084513" y="3289300"/>
          <p14:tracePt t="7620" x="3094038" y="3322638"/>
          <p14:tracePt t="7626" x="3109913" y="3390900"/>
          <p14:tracePt t="7636" x="3135313" y="3433763"/>
          <p14:tracePt t="7642" x="3144838" y="3467100"/>
          <p14:tracePt t="7653" x="3152775" y="3502025"/>
          <p14:tracePt t="7658" x="3160713" y="3543300"/>
          <p14:tracePt t="7670" x="3170238" y="3568700"/>
          <p14:tracePt t="7674" x="3178175" y="3611563"/>
          <p14:tracePt t="7682" x="3186113" y="3646488"/>
          <p14:tracePt t="7690" x="3195638" y="3687763"/>
          <p14:tracePt t="7698" x="3203575" y="3722688"/>
          <p14:tracePt t="7706" x="3221038" y="3798888"/>
          <p14:tracePt t="7714" x="3228975" y="3849688"/>
          <p14:tracePt t="7722" x="3238500" y="3892550"/>
          <p14:tracePt t="7730" x="3271838" y="3968750"/>
          <p14:tracePt t="7738" x="3271838" y="3994150"/>
          <p14:tracePt t="7746" x="3279775" y="4052888"/>
          <p14:tracePt t="7754" x="3279775" y="4105275"/>
          <p14:tracePt t="7762" x="3279775" y="4113213"/>
          <p14:tracePt t="7770" x="3289300" y="4156075"/>
          <p14:tracePt t="7778" x="3289300" y="4189413"/>
          <p14:tracePt t="7787" x="3289300" y="4224338"/>
          <p14:tracePt t="7794" x="3289300" y="4265613"/>
          <p14:tracePt t="7803" x="3289300" y="4291013"/>
          <p14:tracePt t="7810" x="3289300" y="4333875"/>
          <p14:tracePt t="7820" x="3289300" y="4394200"/>
          <p14:tracePt t="7826" x="3289300" y="4419600"/>
          <p14:tracePt t="7837" x="3279775" y="4452938"/>
          <p14:tracePt t="7842" x="3254375" y="4503738"/>
          <p14:tracePt t="7853" x="3228975" y="4538663"/>
          <p14:tracePt t="7858" x="3221038" y="4554538"/>
          <p14:tracePt t="7870" x="3195638" y="4589463"/>
          <p14:tracePt t="7874" x="3144838" y="4614863"/>
          <p14:tracePt t="7882" x="3094038" y="4648200"/>
          <p14:tracePt t="7890" x="3033713" y="4657725"/>
          <p14:tracePt t="7898" x="2957513" y="4699000"/>
          <p14:tracePt t="7906" x="2871788" y="4716463"/>
          <p14:tracePt t="7914" x="2770188" y="4749800"/>
          <p14:tracePt t="7922" x="2668588" y="4759325"/>
          <p14:tracePt t="7930" x="2582863" y="4767263"/>
          <p14:tracePt t="7938" x="2489200" y="4792663"/>
          <p14:tracePt t="7946" x="2405063" y="4802188"/>
          <p14:tracePt t="7954" x="2319338" y="4810125"/>
          <p14:tracePt t="7971" x="2108200" y="4827588"/>
          <p14:tracePt t="7978" x="1989138" y="4827588"/>
          <p14:tracePt t="7986" x="1870075" y="4827588"/>
          <p14:tracePt t="7994" x="1708150" y="4827588"/>
          <p14:tracePt t="8003" x="1571625" y="4827588"/>
          <p14:tracePt t="8010" x="1444625" y="4827588"/>
          <p14:tracePt t="8020" x="1325563" y="4818063"/>
          <p14:tracePt t="8026" x="1241425" y="4784725"/>
          <p14:tracePt t="8037" x="1181100" y="4767263"/>
          <p14:tracePt t="8042" x="1147763" y="4749800"/>
          <p14:tracePt t="8053" x="1096963" y="4716463"/>
          <p14:tracePt t="8058" x="1069975" y="4691063"/>
          <p14:tracePt t="8070" x="1044575" y="4657725"/>
          <p14:tracePt t="8074" x="993775" y="4579938"/>
          <p14:tracePt t="8082" x="977900" y="4478338"/>
          <p14:tracePt t="8090" x="925513" y="4376738"/>
          <p14:tracePt t="8098" x="909638" y="4291013"/>
          <p14:tracePt t="8106" x="874713" y="4214813"/>
          <p14:tracePt t="8114" x="874713" y="4156075"/>
          <p14:tracePt t="8122" x="841375" y="4079875"/>
          <p14:tracePt t="8130" x="833438" y="4019550"/>
          <p14:tracePt t="8138" x="808038" y="3943350"/>
          <p14:tracePt t="8146" x="790575" y="3841750"/>
          <p14:tracePt t="8154" x="781050" y="3781425"/>
          <p14:tracePt t="8162" x="765175" y="3697288"/>
          <p14:tracePt t="8170" x="755650" y="3636963"/>
          <p14:tracePt t="8178" x="755650" y="3568700"/>
          <p14:tracePt t="8187" x="755650" y="3517900"/>
          <p14:tracePt t="8194" x="755650" y="3467100"/>
          <p14:tracePt t="8203" x="755650" y="3416300"/>
          <p14:tracePt t="8210" x="755650" y="3398838"/>
          <p14:tracePt t="8220" x="755650" y="3365500"/>
          <p14:tracePt t="8226" x="755650" y="3314700"/>
          <p14:tracePt t="8237" x="765175" y="3279775"/>
          <p14:tracePt t="8242" x="798513" y="3211513"/>
          <p14:tracePt t="8253" x="823913" y="3160713"/>
          <p14:tracePt t="8258" x="866775" y="3101975"/>
          <p14:tracePt t="8269" x="900113" y="3067050"/>
          <p14:tracePt t="8274" x="952500" y="3000375"/>
          <p14:tracePt t="8282" x="1019175" y="2940050"/>
          <p14:tracePt t="8290" x="1054100" y="2906713"/>
          <p14:tracePt t="8298" x="1122363" y="2863850"/>
          <p14:tracePt t="8306" x="1147763" y="2846388"/>
          <p14:tracePt t="8314" x="1198563" y="2813050"/>
          <p14:tracePt t="8322" x="1274763" y="2778125"/>
          <p14:tracePt t="8330" x="1325563" y="2752725"/>
          <p14:tracePt t="8338" x="1411288" y="2736850"/>
          <p14:tracePt t="8346" x="1504950" y="2711450"/>
          <p14:tracePt t="8354" x="1589088" y="2693988"/>
          <p14:tracePt t="8362" x="1682750" y="2660650"/>
          <p14:tracePt t="8370" x="1766888" y="2633663"/>
          <p14:tracePt t="8378" x="1835150" y="2633663"/>
          <p14:tracePt t="8387" x="1911350" y="2625725"/>
          <p14:tracePt t="8394" x="1989138" y="2600325"/>
          <p14:tracePt t="8402" x="2030413" y="2600325"/>
          <p14:tracePt t="8410" x="2073275" y="2600325"/>
          <p14:tracePt t="8420" x="2116138" y="2600325"/>
          <p14:tracePt t="8426" x="2149475" y="2600325"/>
          <p14:tracePt t="8436" x="2192338" y="2600325"/>
          <p14:tracePt t="8442" x="2252663" y="2600325"/>
          <p14:tracePt t="8453" x="2336800" y="2617788"/>
          <p14:tracePt t="8458" x="2413000" y="2625725"/>
          <p14:tracePt t="8469" x="2516188" y="2651125"/>
          <p14:tracePt t="8474" x="2617788" y="2686050"/>
          <p14:tracePt t="8482" x="2686050" y="2701925"/>
          <p14:tracePt t="8490" x="2752725" y="2727325"/>
          <p14:tracePt t="8498" x="2813050" y="2770188"/>
          <p14:tracePt t="8506" x="2906713" y="2805113"/>
          <p14:tracePt t="8515" x="2957513" y="2830513"/>
          <p14:tracePt t="8523" x="3033713" y="2881313"/>
          <p14:tracePt t="8530" x="3094038" y="2932113"/>
          <p14:tracePt t="8538" x="3152775" y="3008313"/>
          <p14:tracePt t="8546" x="3203575" y="3059113"/>
          <p14:tracePt t="8554" x="3246438" y="3152775"/>
          <p14:tracePt t="8562" x="3305175" y="3211513"/>
          <p14:tracePt t="8570" x="3348038" y="3305175"/>
          <p14:tracePt t="8578" x="3390900" y="3408363"/>
          <p14:tracePt t="8587" x="3441700" y="3517900"/>
          <p14:tracePt t="8594" x="3475038" y="3619500"/>
          <p14:tracePt t="8603" x="3517900" y="3722688"/>
          <p14:tracePt t="8610" x="3552825" y="3832225"/>
          <p14:tracePt t="8620" x="3594100" y="3968750"/>
          <p14:tracePt t="8626" x="3611563" y="4079875"/>
          <p14:tracePt t="8636" x="3629025" y="4197350"/>
          <p14:tracePt t="8642" x="3636963" y="4300538"/>
          <p14:tracePt t="8652" x="3646488" y="4394200"/>
          <p14:tracePt t="8658" x="3671888" y="4460875"/>
          <p14:tracePt t="8669" x="3671888" y="4513263"/>
          <p14:tracePt t="8674" x="3671888" y="4546600"/>
          <p14:tracePt t="8686" x="3671888" y="4579938"/>
          <p14:tracePt t="8690" x="3671888" y="4589463"/>
          <p14:tracePt t="8698" x="3671888" y="4605338"/>
          <p14:tracePt t="8706" x="3671888" y="4622800"/>
          <p14:tracePt t="8714" x="3662363" y="4630738"/>
          <p14:tracePt t="8722" x="3662363" y="4640263"/>
          <p14:tracePt t="8730" x="3662363" y="4648200"/>
          <p14:tracePt t="8746" x="3654425" y="4657725"/>
          <p14:tracePt t="9034" x="3646488" y="4657725"/>
          <p14:tracePt t="9042" x="3636963" y="4657725"/>
          <p14:tracePt t="9052" x="3629025" y="4657725"/>
          <p14:tracePt t="9058" x="3619500" y="4657725"/>
          <p14:tracePt t="9069" x="3611563" y="4657725"/>
          <p14:tracePt t="9074" x="3594100" y="4657725"/>
          <p14:tracePt t="9178" x="3594100" y="4640263"/>
          <p14:tracePt t="9187" x="3654425" y="4589463"/>
          <p14:tracePt t="9195" x="3781425" y="4554538"/>
          <p14:tracePt t="9204" x="3900488" y="4538663"/>
          <p14:tracePt t="9211" x="3968750" y="4513263"/>
          <p14:tracePt t="9221" x="4037013" y="4495800"/>
          <p14:tracePt t="9226" x="4052888" y="4478338"/>
          <p14:tracePt t="9237" x="4105275" y="4452938"/>
          <p14:tracePt t="9242" x="4105275" y="4419600"/>
          <p14:tracePt t="9253" x="4105275" y="4410075"/>
          <p14:tracePt t="9554" x="4130675" y="4402138"/>
          <p14:tracePt t="9562" x="4181475" y="4394200"/>
          <p14:tracePt t="9579" x="4189413" y="4394200"/>
          <p14:tracePt t="9588" x="4214813" y="4376738"/>
          <p14:tracePt t="9595" x="4224338" y="4376738"/>
          <p14:tracePt t="9604" x="4240213" y="4376738"/>
          <p14:tracePt t="9611" x="4265613" y="4359275"/>
          <p14:tracePt t="9622" x="4300538" y="4325938"/>
          <p14:tracePt t="9626" x="4333875" y="4316413"/>
          <p14:tracePt t="9636" x="4368800" y="4283075"/>
          <p14:tracePt t="9642" x="4419600" y="4232275"/>
          <p14:tracePt t="9652" x="4460875" y="4181475"/>
          <p14:tracePt t="9658" x="4503738" y="4130675"/>
          <p14:tracePt t="9669" x="4546600" y="4095750"/>
          <p14:tracePt t="9674" x="4572000" y="4044950"/>
          <p14:tracePt t="9686" x="4605338" y="4019550"/>
          <p14:tracePt t="9690" x="4657725" y="3976688"/>
          <p14:tracePt t="9698" x="4699000" y="3935413"/>
          <p14:tracePt t="9706" x="4749800" y="3892550"/>
          <p14:tracePt t="9714" x="4802188" y="3841750"/>
          <p14:tracePt t="9722" x="4827588" y="3806825"/>
          <p14:tracePt t="9730" x="4843463" y="3781425"/>
          <p14:tracePt t="9738" x="4860925" y="3748088"/>
          <p14:tracePt t="9746" x="4878388" y="3722688"/>
          <p14:tracePt t="9754" x="4894263" y="3705225"/>
          <p14:tracePt t="9762" x="4919663" y="3679825"/>
          <p14:tracePt t="9770" x="4937125" y="3629025"/>
          <p14:tracePt t="9778" x="4954588" y="3611563"/>
          <p14:tracePt t="9786" x="4972050" y="3578225"/>
          <p14:tracePt t="9794" x="5005388" y="3517900"/>
          <p14:tracePt t="9803" x="5005388" y="3492500"/>
          <p14:tracePt t="9810" x="5038725" y="3449638"/>
          <p14:tracePt t="9820" x="5064125" y="3398838"/>
          <p14:tracePt t="9826" x="5099050" y="3340100"/>
          <p14:tracePt t="9836" x="5132388" y="3271838"/>
          <p14:tracePt t="9842" x="5183188" y="3170238"/>
          <p14:tracePt t="9852" x="5243513" y="3067050"/>
          <p14:tracePt t="9858" x="5286375" y="2982913"/>
          <p14:tracePt t="9869" x="5319713" y="2940050"/>
          <p14:tracePt t="9874" x="5337175" y="2889250"/>
          <p14:tracePt t="9886" x="5345113" y="2863850"/>
          <p14:tracePt t="9890" x="5353050" y="2846388"/>
          <p14:tracePt t="9898" x="5370513" y="2813050"/>
          <p14:tracePt t="9906" x="5380038" y="2778125"/>
          <p14:tracePt t="9914" x="5380038" y="2752725"/>
          <p14:tracePt t="9922" x="5387975" y="2736850"/>
          <p14:tracePt t="9930" x="5387975" y="2719388"/>
          <p14:tracePt t="9938" x="5387975" y="2711450"/>
          <p14:tracePt t="9946" x="5387975" y="2701925"/>
          <p14:tracePt t="9954" x="5387975" y="2686050"/>
          <p14:tracePt t="9963" x="5387975" y="2676525"/>
          <p14:tracePt t="9970" x="5387975" y="2668588"/>
          <p14:tracePt t="10002" x="5387975" y="2651125"/>
          <p14:tracePt t="10026" x="5387975" y="2643188"/>
          <p14:tracePt t="10331" x="5395913" y="2651125"/>
          <p14:tracePt t="10339" x="5438775" y="2711450"/>
          <p14:tracePt t="10346" x="5489575" y="2762250"/>
          <p14:tracePt t="10354" x="5532438" y="2813050"/>
          <p14:tracePt t="10362" x="5575300" y="2855913"/>
          <p14:tracePt t="10370" x="5626100" y="2889250"/>
          <p14:tracePt t="10378" x="5651500" y="2914650"/>
          <p14:tracePt t="10386" x="5659438" y="2940050"/>
          <p14:tracePt t="10394" x="5676900" y="2965450"/>
          <p14:tracePt t="10403" x="5694363" y="3016250"/>
          <p14:tracePt t="10410" x="5702300" y="3051175"/>
          <p14:tracePt t="10420" x="5710238" y="3109913"/>
          <p14:tracePt t="10426" x="5719763" y="3144838"/>
          <p14:tracePt t="10436" x="5719763" y="3203575"/>
          <p14:tracePt t="10442" x="5735638" y="3254375"/>
          <p14:tracePt t="10453" x="5735638" y="3297238"/>
          <p14:tracePt t="10458" x="5745163" y="3355975"/>
          <p14:tracePt t="10469" x="5745163" y="3382963"/>
          <p14:tracePt t="10474" x="5745163" y="3424238"/>
          <p14:tracePt t="10486" x="5745163" y="3449638"/>
          <p14:tracePt t="10490" x="5745163" y="3467100"/>
          <p14:tracePt t="10498" x="5745163" y="3484563"/>
          <p14:tracePt t="10506" x="5745163" y="3492500"/>
          <p14:tracePt t="10514" x="5745163" y="3502025"/>
          <p14:tracePt t="10530" x="5745163" y="3517900"/>
          <p14:tracePt t="10570" x="5745163" y="3527425"/>
          <p14:tracePt t="10586" x="5753100" y="3527425"/>
          <p14:tracePt t="10882" x="5753100" y="3517900"/>
          <p14:tracePt t="10890" x="5753100" y="3509963"/>
          <p14:tracePt t="10898" x="5753100" y="3502025"/>
          <p14:tracePt t="10906" x="5753100" y="3492500"/>
          <p14:tracePt t="10914" x="5753100" y="3484563"/>
          <p14:tracePt t="10922" x="5753100" y="3475038"/>
          <p14:tracePt t="10938" x="5753100" y="3467100"/>
          <p14:tracePt t="10969" x="5753100" y="3441700"/>
          <p14:tracePt t="10978" x="5753100" y="3433763"/>
          <p14:tracePt t="10994" x="5753100" y="3424238"/>
          <p14:tracePt t="11010" x="5753100" y="3408363"/>
          <p14:tracePt t="11035" x="5753100" y="3398838"/>
          <p14:tracePt t="11042" x="5753100" y="3390900"/>
          <p14:tracePt t="11202" x="5753100" y="3408363"/>
          <p14:tracePt t="11220" x="5753100" y="3449638"/>
          <p14:tracePt t="11227" x="5745163" y="3459163"/>
          <p14:tracePt t="11237" x="5735638" y="3475038"/>
          <p14:tracePt t="11243" x="5727700" y="3509963"/>
          <p14:tracePt t="11252" x="5727700" y="3527425"/>
          <p14:tracePt t="11258" x="5710238" y="3535363"/>
          <p14:tracePt t="11269" x="5702300" y="3543300"/>
          <p14:tracePt t="11274" x="5694363" y="3568700"/>
          <p14:tracePt t="11285" x="5684838" y="3578225"/>
          <p14:tracePt t="11298" x="5676900" y="3594100"/>
          <p14:tracePt t="11314" x="5659438" y="3619500"/>
          <p14:tracePt t="11322" x="5641975" y="3629025"/>
          <p14:tracePt t="11330" x="5600700" y="3636963"/>
          <p14:tracePt t="11338" x="5540375" y="3654425"/>
          <p14:tracePt t="11346" x="5489575" y="3662363"/>
          <p14:tracePt t="11354" x="5421313" y="3679825"/>
          <p14:tracePt t="11362" x="5370513" y="3679825"/>
          <p14:tracePt t="11370" x="5302250" y="3679825"/>
          <p14:tracePt t="11378" x="5260975" y="3679825"/>
          <p14:tracePt t="11386" x="5235575" y="3679825"/>
          <p14:tracePt t="11394" x="5200650" y="3679825"/>
          <p14:tracePt t="11403" x="5183188" y="3679825"/>
          <p14:tracePt t="11419" x="5175250" y="3679825"/>
          <p14:tracePt t="11506" x="5167313" y="3679825"/>
          <p14:tracePt t="11538" x="5157788" y="3671888"/>
          <p14:tracePt t="11554" x="5157788" y="3662363"/>
          <p14:tracePt t="11562" x="5157788" y="3646488"/>
          <p14:tracePt t="11570" x="5157788" y="3636963"/>
          <p14:tracePt t="11586" x="5157788" y="3611563"/>
          <p14:tracePt t="11594" x="5157788" y="3603625"/>
          <p14:tracePt t="11610" x="5167313" y="3594100"/>
          <p14:tracePt t="11619" x="5175250" y="3586163"/>
          <p14:tracePt t="11626" x="5183188" y="3578225"/>
          <p14:tracePt t="11636" x="5200650" y="3560763"/>
          <p14:tracePt t="11642" x="5200650" y="3552825"/>
          <p14:tracePt t="11658" x="5208588" y="3543300"/>
          <p14:tracePt t="11674" x="5208588" y="3535363"/>
          <p14:tracePt t="11685" x="5208588" y="3527425"/>
          <p14:tracePt t="11690" x="5208588" y="3517900"/>
          <p14:tracePt t="11770" x="5200650" y="3509963"/>
          <p14:tracePt t="11778" x="5116513" y="3509963"/>
          <p14:tracePt t="11786" x="5048250" y="3509963"/>
          <p14:tracePt t="11794" x="4972050" y="3502025"/>
          <p14:tracePt t="11803" x="4911725" y="3484563"/>
          <p14:tracePt t="11810" x="4835525" y="3484563"/>
          <p14:tracePt t="11819" x="4775200" y="3467100"/>
          <p14:tracePt t="11826" x="4741863" y="3459163"/>
          <p14:tracePt t="11836" x="4699000" y="3459163"/>
          <p14:tracePt t="11842" x="4691063" y="3459163"/>
          <p14:tracePt t="11852" x="4683125" y="3449638"/>
          <p14:tracePt t="12098" x="4683125" y="3459163"/>
          <p14:tracePt t="12258" x="4699000" y="3449638"/>
          <p14:tracePt t="12268" x="4708525" y="3441700"/>
          <p14:tracePt t="12274" x="4716463" y="3433763"/>
          <p14:tracePt t="12283" x="4733925" y="3416300"/>
          <p14:tracePt t="12299" x="4759325" y="3390900"/>
          <p14:tracePt t="12306" x="4767263" y="3390900"/>
          <p14:tracePt t="12314" x="4775200" y="3382963"/>
          <p14:tracePt t="12322" x="4775200" y="3373438"/>
          <p14:tracePt t="12330" x="4792663" y="3355975"/>
          <p14:tracePt t="12338" x="4802188" y="3340100"/>
          <p14:tracePt t="12346" x="4818063" y="3314700"/>
          <p14:tracePt t="12354" x="4818063" y="3305175"/>
          <p14:tracePt t="12362" x="4835525" y="3279775"/>
          <p14:tracePt t="12370" x="4835525" y="3271838"/>
          <p14:tracePt t="12378" x="4852988" y="3254375"/>
          <p14:tracePt t="12386" x="4860925" y="3238500"/>
          <p14:tracePt t="12394" x="4860925" y="3228975"/>
          <p14:tracePt t="12402" x="4868863" y="3211513"/>
          <p14:tracePt t="12419" x="4878388" y="3195638"/>
          <p14:tracePt t="12426" x="4886325" y="3186113"/>
          <p14:tracePt t="12435" x="4886325" y="3178175"/>
          <p14:tracePt t="12442" x="4903788" y="3152775"/>
          <p14:tracePt t="12452" x="4919663" y="3127375"/>
          <p14:tracePt t="12458" x="4929188" y="3119438"/>
          <p14:tracePt t="12468" x="4946650" y="3094038"/>
          <p14:tracePt t="12474" x="4972050" y="3067050"/>
          <p14:tracePt t="12485" x="4972050" y="3059113"/>
          <p14:tracePt t="12490" x="4972050" y="3051175"/>
          <p14:tracePt t="12501" x="4979988" y="3033713"/>
          <p14:tracePt t="12514" x="4987925" y="3016250"/>
          <p14:tracePt t="12522" x="4997450" y="3016250"/>
          <p14:tracePt t="12530" x="4997450" y="3008313"/>
          <p14:tracePt t="12538" x="4997450" y="3000375"/>
          <p14:tracePt t="12547" x="5005388" y="2990850"/>
          <p14:tracePt t="12554" x="5005388" y="2974975"/>
          <p14:tracePt t="12562" x="5013325" y="2957513"/>
          <p14:tracePt t="12570" x="5030788" y="2922588"/>
          <p14:tracePt t="12578" x="5030788" y="2897188"/>
          <p14:tracePt t="12586" x="5038725" y="2871788"/>
          <p14:tracePt t="12594" x="5038725" y="2830513"/>
          <p14:tracePt t="12602" x="5048250" y="2805113"/>
          <p14:tracePt t="12610" x="5048250" y="2770188"/>
          <p14:tracePt t="12619" x="5048250" y="2752725"/>
          <p14:tracePt t="12626" x="5048250" y="2719388"/>
          <p14:tracePt t="12635" x="5048250" y="2686050"/>
          <p14:tracePt t="12642" x="5048250" y="2651125"/>
          <p14:tracePt t="12652" x="5048250" y="2633663"/>
          <p14:tracePt t="12658" x="5048250" y="2600325"/>
          <p14:tracePt t="12669" x="5048250" y="2566988"/>
          <p14:tracePt t="12674" x="5048250" y="2524125"/>
          <p14:tracePt t="12685" x="5048250" y="2498725"/>
          <p14:tracePt t="12690" x="5038725" y="2473325"/>
          <p14:tracePt t="12702" x="5030788" y="2447925"/>
          <p14:tracePt t="12706" x="5022850" y="2430463"/>
          <p14:tracePt t="12746" x="5022850" y="2422525"/>
          <p14:tracePt t="12762" x="5022850" y="2413000"/>
          <p14:tracePt t="12770" x="5013325" y="2397125"/>
          <p14:tracePt t="12778" x="5005388" y="2387600"/>
          <p14:tracePt t="12786" x="5005388" y="2379663"/>
          <p14:tracePt t="12794" x="4997450" y="2371725"/>
          <p14:tracePt t="12810" x="4987925" y="2362200"/>
          <p14:tracePt t="12819" x="4979988" y="2344738"/>
          <p14:tracePt t="12826" x="4962525" y="2336800"/>
          <p14:tracePt t="12852" x="4954588" y="2328863"/>
          <p14:tracePt t="12884" x="4946650" y="2328863"/>
          <p14:tracePt t="12890" x="4937125" y="2328863"/>
          <p14:tracePt t="12906" x="4929188" y="2328863"/>
          <p14:tracePt t="12922" x="4929188" y="2336800"/>
          <p14:tracePt t="12930" x="4929188" y="2344738"/>
          <p14:tracePt t="12946" x="4929188" y="2354263"/>
          <p14:tracePt t="12962" x="4929188" y="2362200"/>
          <p14:tracePt t="12994" x="4929188" y="2379663"/>
          <p14:tracePt t="13002" x="4937125" y="2379663"/>
          <p14:tracePt t="13010" x="4946650" y="2387600"/>
          <p14:tracePt t="13018" x="4979988" y="2387600"/>
          <p14:tracePt t="13026" x="5005388" y="2413000"/>
          <p14:tracePt t="13035" x="5056188" y="2438400"/>
          <p14:tracePt t="13042" x="5106988" y="2473325"/>
          <p14:tracePt t="13052" x="5149850" y="2506663"/>
          <p14:tracePt t="13058" x="5208588" y="2557463"/>
          <p14:tracePt t="13069" x="5251450" y="2592388"/>
          <p14:tracePt t="13074" x="5294313" y="2625725"/>
          <p14:tracePt t="13085" x="5319713" y="2676525"/>
          <p14:tracePt t="13090" x="5345113" y="2752725"/>
          <p14:tracePt t="13102" x="5380038" y="2813050"/>
          <p14:tracePt t="13106" x="5387975" y="2863850"/>
          <p14:tracePt t="13114" x="5387975" y="2906713"/>
          <p14:tracePt t="13122" x="5387975" y="2949575"/>
          <p14:tracePt t="13130" x="5387975" y="2982913"/>
          <p14:tracePt t="13138" x="5387975" y="3000375"/>
          <p14:tracePt t="13146" x="5387975" y="3016250"/>
          <p14:tracePt t="13154" x="5387975" y="3025775"/>
          <p14:tracePt t="13162" x="5387975" y="3033713"/>
          <p14:tracePt t="13170" x="5387975" y="3051175"/>
          <p14:tracePt t="13186" x="5387975" y="3059113"/>
          <p14:tracePt t="13194" x="5387975" y="3067050"/>
          <p14:tracePt t="13210" x="5387975" y="3076575"/>
          <p14:tracePt t="13219" x="5387975" y="3084513"/>
          <p14:tracePt t="13226" x="5387975" y="3101975"/>
          <p14:tracePt t="13235" x="5380038" y="3101975"/>
          <p14:tracePt t="13242" x="5380038" y="3109913"/>
          <p14:tracePt t="13251" x="5380038" y="3119438"/>
          <p14:tracePt t="13274" x="5370513" y="3127375"/>
          <p14:tracePt t="13298" x="5370513" y="3144838"/>
          <p14:tracePt t="13306" x="5370513" y="3152775"/>
          <p14:tracePt t="13314" x="5370513" y="3160713"/>
          <p14:tracePt t="13322" x="5370513" y="3170238"/>
          <p14:tracePt t="13330" x="5370513" y="3178175"/>
          <p14:tracePt t="13338" x="5370513" y="3186113"/>
          <p14:tracePt t="13354" x="5370513" y="3195638"/>
          <p14:tracePt t="13378" x="5370513" y="3203575"/>
          <p14:tracePt t="13402" x="5370513" y="3211513"/>
          <p14:tracePt t="13418" x="5380038" y="3211513"/>
          <p14:tracePt t="13426" x="5387975" y="3211513"/>
          <p14:tracePt t="13435" x="5405438" y="3211513"/>
          <p14:tracePt t="13442" x="5413375" y="3211513"/>
          <p14:tracePt t="13458" x="5438775" y="3211513"/>
          <p14:tracePt t="13469" x="5446713" y="3203575"/>
          <p14:tracePt t="13506" x="5472113" y="3203575"/>
          <p14:tracePt t="13514" x="5481638" y="3211513"/>
          <p14:tracePt t="13522" x="5481638" y="3238500"/>
          <p14:tracePt t="13530" x="5481638" y="3279775"/>
          <p14:tracePt t="13538" x="5481638" y="3305175"/>
          <p14:tracePt t="13546" x="5481638" y="3373438"/>
          <p14:tracePt t="13554" x="5481638" y="3398838"/>
          <p14:tracePt t="13562" x="5481638" y="3441700"/>
          <p14:tracePt t="13570" x="5472113" y="3475038"/>
          <p14:tracePt t="13578" x="5472113" y="3502025"/>
          <p14:tracePt t="13586" x="5464175" y="3517900"/>
          <p14:tracePt t="13594" x="5456238" y="3543300"/>
          <p14:tracePt t="13602" x="5438775" y="3568700"/>
          <p14:tracePt t="13610" x="5438775" y="3578225"/>
          <p14:tracePt t="13626" x="5430838" y="3586163"/>
          <p14:tracePt t="13810" x="5421313" y="3586163"/>
          <p14:tracePt t="13826" x="5413375" y="3586163"/>
          <p14:tracePt t="13842" x="5405438" y="3586163"/>
          <p14:tracePt t="13851" x="5395913" y="3578225"/>
          <p14:tracePt t="13868" x="5387975" y="3568700"/>
          <p14:tracePt t="13874" x="5370513" y="3560763"/>
          <p14:tracePt t="13884" x="5370513" y="3552825"/>
          <p14:tracePt t="13890" x="5370513" y="3527425"/>
          <p14:tracePt t="13901" x="5370513" y="3509963"/>
          <p14:tracePt t="13914" x="5380038" y="3502025"/>
          <p14:tracePt t="13946" x="5387975" y="3502025"/>
          <p14:tracePt t="14042" x="5395913" y="3502025"/>
          <p14:tracePt t="14154" x="5387975" y="3502025"/>
          <p14:tracePt t="14162" x="5345113" y="3502025"/>
          <p14:tracePt t="14170" x="5319713" y="3502025"/>
          <p14:tracePt t="14178" x="5286375" y="3502025"/>
          <p14:tracePt t="14186" x="5251450" y="3502025"/>
          <p14:tracePt t="14194" x="5235575" y="3502025"/>
          <p14:tracePt t="14202" x="5192713" y="3502025"/>
          <p14:tracePt t="14210" x="5157788" y="3502025"/>
          <p14:tracePt t="14219" x="5106988" y="3517900"/>
          <p14:tracePt t="14226" x="5064125" y="3527425"/>
          <p14:tracePt t="14235" x="5013325" y="3552825"/>
          <p14:tracePt t="14242" x="4979988" y="3552825"/>
          <p14:tracePt t="14252" x="4937125" y="3578225"/>
          <p14:tracePt t="14258" x="4919663" y="3586163"/>
          <p14:tracePt t="14268" x="4894263" y="3594100"/>
          <p14:tracePt t="14274" x="4886325" y="3594100"/>
          <p14:tracePt t="14285" x="4878388" y="3603625"/>
          <p14:tracePt t="14290" x="4860925" y="3611563"/>
          <p14:tracePt t="14418" x="4894263" y="3594100"/>
          <p14:tracePt t="14426" x="4937125" y="3586163"/>
          <p14:tracePt t="14435" x="4972050" y="3552825"/>
          <p14:tracePt t="14442" x="4987925" y="3552825"/>
          <p14:tracePt t="14451" x="5005388" y="3543300"/>
          <p14:tracePt t="14458" x="5013325" y="3543300"/>
          <p14:tracePt t="14468" x="5030788" y="3527425"/>
          <p14:tracePt t="14474" x="5056188" y="3517900"/>
          <p14:tracePt t="14485" x="5099050" y="3502025"/>
          <p14:tracePt t="14490" x="5132388" y="3484563"/>
          <p14:tracePt t="14501" x="5167313" y="3484563"/>
          <p14:tracePt t="14506" x="5200650" y="3475038"/>
          <p14:tracePt t="14514" x="5226050" y="3475038"/>
          <p14:tracePt t="14530" x="5235575" y="3475038"/>
          <p14:tracePt t="14538" x="5243513" y="3475038"/>
          <p14:tracePt t="14554" x="5260975" y="3484563"/>
          <p14:tracePt t="14570" x="5260975" y="3509963"/>
          <p14:tracePt t="14578" x="5260975" y="3527425"/>
          <p14:tracePt t="14586" x="5260975" y="3535363"/>
          <p14:tracePt t="14594" x="5260975" y="3543300"/>
          <p14:tracePt t="14602" x="5260975" y="3552825"/>
          <p14:tracePt t="14618" x="5260975" y="3578225"/>
          <p14:tracePt t="14635" x="5260975" y="3586163"/>
          <p14:tracePt t="14651" x="5260975" y="3603625"/>
          <p14:tracePt t="14700" x="5260975" y="3611563"/>
          <p14:tracePt t="14738" x="5260975" y="3619500"/>
          <p14:tracePt t="14874" x="5251450" y="3619500"/>
          <p14:tracePt t="14884" x="5235575" y="3619500"/>
          <p14:tracePt t="14890" x="5235575" y="3611563"/>
          <p14:tracePt t="14898" x="5226050" y="3611563"/>
          <p14:tracePt t="14946" x="5208588" y="3611563"/>
          <p14:tracePt t="15026" x="5175250" y="3611563"/>
          <p14:tracePt t="15034" x="5106988" y="3629025"/>
          <p14:tracePt t="15042" x="5038725" y="3662363"/>
          <p14:tracePt t="15052" x="4997450" y="3679825"/>
          <p14:tracePt t="15058" x="4929188" y="3713163"/>
          <p14:tracePt t="15068" x="4911725" y="3722688"/>
          <p14:tracePt t="15074" x="4894263" y="3722688"/>
          <p14:tracePt t="15084" x="4878388" y="3722688"/>
          <p14:tracePt t="15154" x="4868863" y="3722688"/>
          <p14:tracePt t="15162" x="4860925" y="3722688"/>
          <p14:tracePt t="15178" x="4852988" y="3722688"/>
          <p14:tracePt t="15202" x="4852988" y="3713163"/>
          <p14:tracePt t="15218" x="4852988" y="3697288"/>
          <p14:tracePt t="15226" x="4868863" y="3679825"/>
          <p14:tracePt t="15234" x="4886325" y="3671888"/>
          <p14:tracePt t="15242" x="4919663" y="3662363"/>
          <p14:tracePt t="15251" x="4962525" y="3636963"/>
          <p14:tracePt t="15258" x="5013325" y="3629025"/>
          <p14:tracePt t="15268" x="5073650" y="3594100"/>
          <p14:tracePt t="15274" x="5106988" y="3578225"/>
          <p14:tracePt t="15284" x="5141913" y="3568700"/>
          <p14:tracePt t="15290" x="5175250" y="3552825"/>
          <p14:tracePt t="15301" x="5183188" y="3543300"/>
          <p14:tracePt t="15322" x="5192713" y="3543300"/>
          <p14:tracePt t="15370" x="5208588" y="3543300"/>
          <p14:tracePt t="15378" x="5226050" y="3543300"/>
          <p14:tracePt t="15386" x="5243513" y="3552825"/>
          <p14:tracePt t="15394" x="5251450" y="3560763"/>
          <p14:tracePt t="15402" x="5268913" y="3568700"/>
          <p14:tracePt t="15426" x="5276850" y="3578225"/>
          <p14:tracePt t="15435" x="5286375" y="3578225"/>
          <p14:tracePt t="15451" x="5294313" y="3578225"/>
          <p14:tracePt t="15458" x="5311775" y="3578225"/>
          <p14:tracePt t="15468" x="5319713" y="3578225"/>
          <p14:tracePt t="15474" x="5327650" y="3578225"/>
          <p14:tracePt t="15484" x="5337175" y="3578225"/>
          <p14:tracePt t="15490" x="5353050" y="3568700"/>
          <p14:tracePt t="15501" x="5362575" y="3568700"/>
          <p14:tracePt t="15506" x="5380038" y="3543300"/>
          <p14:tracePt t="15518" x="5387975" y="3535363"/>
          <p14:tracePt t="15522" x="5395913" y="3517900"/>
          <p14:tracePt t="15530" x="5395913" y="3509963"/>
          <p14:tracePt t="15538" x="5405438" y="3502025"/>
          <p14:tracePt t="15546" x="5405438" y="3484563"/>
          <p14:tracePt t="15554" x="5405438" y="3467100"/>
          <p14:tracePt t="15562" x="5421313" y="3459163"/>
          <p14:tracePt t="15570" x="5421313" y="3449638"/>
          <p14:tracePt t="15578" x="5421313" y="3433763"/>
          <p14:tracePt t="15586" x="5421313" y="3424238"/>
          <p14:tracePt t="15594" x="5421313" y="3416300"/>
          <p14:tracePt t="15602" x="5421313" y="3408363"/>
          <p14:tracePt t="15618" x="5421313" y="3382963"/>
          <p14:tracePt t="15635" x="5421313" y="3373438"/>
          <p14:tracePt t="15658" x="5421313" y="3365500"/>
          <p14:tracePt t="15690" x="5421313" y="3355975"/>
          <p14:tracePt t="15699" x="5413375" y="3355975"/>
          <p14:tracePt t="15715" x="5413375" y="3348038"/>
          <p14:tracePt t="15722" x="5405438" y="3348038"/>
          <p14:tracePt t="15730" x="5395913" y="3348038"/>
          <p14:tracePt t="15738" x="5387975" y="3348038"/>
          <p14:tracePt t="15746" x="5370513" y="3348038"/>
          <p14:tracePt t="15754" x="5345113" y="3348038"/>
          <p14:tracePt t="15762" x="5319713" y="3348038"/>
          <p14:tracePt t="15770" x="5286375" y="3348038"/>
          <p14:tracePt t="15778" x="5268913" y="3348038"/>
          <p14:tracePt t="15786" x="5235575" y="3355975"/>
          <p14:tracePt t="15794" x="5218113" y="3365500"/>
          <p14:tracePt t="15802" x="5192713" y="3373438"/>
          <p14:tracePt t="15810" x="5157788" y="3390900"/>
          <p14:tracePt t="15826" x="5149850" y="3390900"/>
          <p14:tracePt t="15914" x="5157788" y="3390900"/>
          <p14:tracePt t="15922" x="5167313" y="3390900"/>
          <p14:tracePt t="15930" x="5200650" y="3382963"/>
          <p14:tracePt t="15938" x="5226050" y="3382963"/>
          <p14:tracePt t="15946" x="5235575" y="3382963"/>
          <p14:tracePt t="15954" x="5268913" y="3382963"/>
          <p14:tracePt t="15962" x="5276850" y="3382963"/>
          <p14:tracePt t="15970" x="5294313" y="3382963"/>
          <p14:tracePt t="15978" x="5302250" y="3382963"/>
          <p14:tracePt t="15986" x="5319713" y="3382963"/>
          <p14:tracePt t="15994" x="5319713" y="3390900"/>
          <p14:tracePt t="16002" x="5319713" y="3416300"/>
          <p14:tracePt t="16010" x="5337175" y="3441700"/>
          <p14:tracePt t="16018" x="5337175" y="3475038"/>
          <p14:tracePt t="16026" x="5337175" y="3517900"/>
          <p14:tracePt t="16035" x="5337175" y="3535363"/>
          <p14:tracePt t="16042" x="5337175" y="3552825"/>
          <p14:tracePt t="16051" x="5337175" y="3578225"/>
          <p14:tracePt t="16058" x="5337175" y="3586163"/>
          <p14:tracePt t="16068" x="5337175" y="3611563"/>
          <p14:tracePt t="16074" x="5337175" y="3619500"/>
          <p14:tracePt t="16162" x="5319713" y="3619500"/>
          <p14:tracePt t="16178" x="5311775" y="3619500"/>
          <p14:tracePt t="16186" x="5311775" y="3611563"/>
          <p14:tracePt t="16194" x="5319713" y="3586163"/>
          <p14:tracePt t="16202" x="5337175" y="3578225"/>
          <p14:tracePt t="16210" x="5353050" y="3568700"/>
          <p14:tracePt t="16274" x="5370513" y="3568700"/>
          <p14:tracePt t="16284" x="5380038" y="3568700"/>
          <p14:tracePt t="16314" x="5380038" y="3611563"/>
          <p14:tracePt t="16322" x="5380038" y="3636963"/>
          <p14:tracePt t="16330" x="5362575" y="3679825"/>
          <p14:tracePt t="16338" x="5362575" y="3705225"/>
          <p14:tracePt t="16346" x="5345113" y="3730625"/>
          <p14:tracePt t="16354" x="5337175" y="3756025"/>
          <p14:tracePt t="16378" x="5327650" y="3763963"/>
          <p14:tracePt t="16490" x="5319713" y="3763963"/>
          <p14:tracePt t="16514" x="5311775" y="3763963"/>
          <p14:tracePt t="16522" x="5311775" y="3748088"/>
          <p14:tracePt t="16530" x="5311775" y="3713163"/>
          <p14:tracePt t="16538" x="5337175" y="3687763"/>
          <p14:tracePt t="16546" x="5353050" y="3662363"/>
          <p14:tracePt t="16554" x="5362575" y="3646488"/>
          <p14:tracePt t="16562" x="5387975" y="3619500"/>
          <p14:tracePt t="16570" x="5387975" y="3603625"/>
          <p14:tracePt t="16578" x="5395913" y="3594100"/>
          <p14:tracePt t="16610" x="5405438" y="3586163"/>
          <p14:tracePt t="16690" x="5405438" y="3603625"/>
          <p14:tracePt t="16700" x="5387975" y="3636963"/>
          <p14:tracePt t="16706" x="5380038" y="3662363"/>
          <p14:tracePt t="16714" x="5370513" y="3679825"/>
          <p14:tracePt t="16730" x="5362575" y="3697288"/>
          <p14:tracePt t="16738" x="5362575" y="3705225"/>
          <p14:tracePt t="16866" x="5362575" y="3738563"/>
          <p14:tracePt t="16874" x="5345113" y="3773488"/>
          <p14:tracePt t="16884" x="5337175" y="3798888"/>
          <p14:tracePt t="16890" x="5327650" y="3841750"/>
          <p14:tracePt t="16901" x="5319713" y="3875088"/>
          <p14:tracePt t="16906" x="5319713" y="3917950"/>
          <p14:tracePt t="16918" x="5302250" y="3943350"/>
          <p14:tracePt t="16922" x="5302250" y="3960813"/>
          <p14:tracePt t="16930" x="5302250" y="3986213"/>
          <p14:tracePt t="16938" x="5302250" y="3994150"/>
          <p14:tracePt t="16946" x="5302250" y="4011613"/>
          <p14:tracePt t="16954" x="5302250" y="4019550"/>
          <p14:tracePt t="16962" x="5302250" y="4037013"/>
          <p14:tracePt t="16970" x="5302250" y="4044950"/>
          <p14:tracePt t="16978" x="5311775" y="4062413"/>
          <p14:tracePt t="16994" x="5319713" y="4087813"/>
          <p14:tracePt t="17002" x="5337175" y="4113213"/>
          <p14:tracePt t="17010" x="5337175" y="4121150"/>
          <p14:tracePt t="17018" x="5337175" y="4130675"/>
          <p14:tracePt t="17035" x="5337175" y="4138613"/>
          <p14:tracePt t="17042" x="5345113" y="4146550"/>
          <p14:tracePt t="17098" x="5327650" y="4164013"/>
          <p14:tracePt t="17106" x="5302250" y="4164013"/>
          <p14:tracePt t="17114" x="5268913" y="4164013"/>
          <p14:tracePt t="17122" x="5243513" y="4164013"/>
          <p14:tracePt t="17134" x="5208588" y="4156075"/>
          <p14:tracePt t="17138" x="5208588" y="4146550"/>
          <p14:tracePt t="17146" x="5218113" y="4146550"/>
          <p14:tracePt t="17450" x="5235575" y="4146550"/>
          <p14:tracePt t="17458" x="5235575" y="4156075"/>
          <p14:tracePt t="17467" x="5235575" y="4164013"/>
          <p14:tracePt t="17474" x="5235575" y="4171950"/>
          <p14:tracePt t="17484" x="5235575" y="4189413"/>
          <p14:tracePt t="17522" x="5235575" y="4197350"/>
          <p14:tracePt t="17531" x="5226050" y="4206875"/>
          <p14:tracePt t="17538" x="5208588" y="4224338"/>
          <p14:tracePt t="17546" x="5192713" y="4240213"/>
          <p14:tracePt t="17554" x="5175250" y="4275138"/>
          <p14:tracePt t="17562" x="5157788" y="4325938"/>
          <p14:tracePt t="17570" x="5124450" y="4384675"/>
          <p14:tracePt t="17578" x="5116513" y="4419600"/>
          <p14:tracePt t="17586" x="5116513" y="4445000"/>
          <p14:tracePt t="17594" x="5116513" y="4452938"/>
          <p14:tracePt t="17602" x="5116513" y="4478338"/>
          <p14:tracePt t="17610" x="5099050" y="4513263"/>
          <p14:tracePt t="17618" x="5091113" y="4529138"/>
          <p14:tracePt t="17626" x="5081588" y="4546600"/>
          <p14:tracePt t="17634" x="5081588" y="4572000"/>
          <p14:tracePt t="17642" x="5081588" y="4597400"/>
          <p14:tracePt t="17651" x="5073650" y="4614863"/>
          <p14:tracePt t="17658" x="5073650" y="4648200"/>
          <p14:tracePt t="17668" x="5064125" y="4683125"/>
          <p14:tracePt t="17674" x="5048250" y="4716463"/>
          <p14:tracePt t="17684" x="5048250" y="4733925"/>
          <p14:tracePt t="17690" x="5038725" y="4749800"/>
          <p14:tracePt t="17701" x="5038725" y="4759325"/>
          <p14:tracePt t="17706" x="5038725" y="4767263"/>
          <p14:tracePt t="17717" x="5030788" y="4775200"/>
          <p14:tracePt t="17899" x="5013325" y="4775200"/>
          <p14:tracePt t="17908" x="5005388" y="4775200"/>
          <p14:tracePt t="17923" x="4979988" y="4775200"/>
          <p14:tracePt t="17933" x="4962525" y="4767263"/>
          <p14:tracePt t="17938" x="4962525" y="4741863"/>
          <p14:tracePt t="17946" x="4954588" y="4708525"/>
          <p14:tracePt t="17969" x="4954588" y="4648200"/>
          <p14:tracePt t="17970" x="4954588" y="4614863"/>
          <p14:tracePt t="17978" x="4946650" y="4589463"/>
          <p14:tracePt t="17986" x="4946650" y="4572000"/>
          <p14:tracePt t="17994" x="4946650" y="4554538"/>
          <p14:tracePt t="18002" x="4946650" y="4521200"/>
          <p14:tracePt t="18010" x="4946650" y="4513263"/>
          <p14:tracePt t="18018" x="4946650" y="4503738"/>
          <p14:tracePt t="18026" x="4946650" y="4495800"/>
          <p14:tracePt t="18042" x="4946650" y="4470400"/>
          <p14:tracePt t="18051" x="4946650" y="4460875"/>
          <p14:tracePt t="18058" x="4946650" y="4452938"/>
          <p14:tracePt t="18067" x="4946650" y="4427538"/>
          <p14:tracePt t="18084" x="4946650" y="4402138"/>
          <p14:tracePt t="18090" x="4946650" y="4394200"/>
          <p14:tracePt t="18101" x="4946650" y="4368800"/>
          <p14:tracePt t="18106" x="4946650" y="4359275"/>
          <p14:tracePt t="18138" x="4946650" y="4351338"/>
          <p14:tracePt t="18186" x="4937125" y="4333875"/>
          <p14:tracePt t="18194" x="4937125" y="4325938"/>
          <p14:tracePt t="18202" x="4929188" y="4325938"/>
          <p14:tracePt t="18210" x="4919663" y="4316413"/>
          <p14:tracePt t="18218" x="4919663" y="4308475"/>
          <p14:tracePt t="18226" x="4911725" y="4308475"/>
          <p14:tracePt t="18234" x="4911725" y="4291013"/>
          <p14:tracePt t="18242" x="4903788" y="4283075"/>
          <p14:tracePt t="18251" x="4894263" y="4283075"/>
          <p14:tracePt t="18267" x="4894263" y="4275138"/>
          <p14:tracePt t="18274" x="4894263" y="4265613"/>
          <p14:tracePt t="18290" x="4894263" y="4257675"/>
          <p14:tracePt t="18301" x="4894263" y="4249738"/>
          <p14:tracePt t="18306" x="4894263" y="4240213"/>
          <p14:tracePt t="18317" x="4894263" y="4232275"/>
          <p14:tracePt t="18322" x="4903788" y="4224338"/>
          <p14:tracePt t="18334" x="4919663" y="4214813"/>
          <p14:tracePt t="18354" x="4919663" y="4206875"/>
          <p14:tracePt t="18386" x="4937125" y="4206875"/>
          <p14:tracePt t="18410" x="4946650" y="4206875"/>
          <p14:tracePt t="18418" x="4962525" y="4206875"/>
          <p14:tracePt t="18426" x="4972050" y="4206875"/>
          <p14:tracePt t="18434" x="4979988" y="4206875"/>
          <p14:tracePt t="18442" x="4987925" y="4214813"/>
          <p14:tracePt t="18451" x="5005388" y="4240213"/>
          <p14:tracePt t="18458" x="5005388" y="4275138"/>
          <p14:tracePt t="18467" x="5005388" y="4291013"/>
          <p14:tracePt t="18474" x="5005388" y="4316413"/>
          <p14:tracePt t="18484" x="5005388" y="4325938"/>
          <p14:tracePt t="18490" x="4979988" y="4333875"/>
          <p14:tracePt t="18501" x="4962525" y="4351338"/>
          <p14:tracePt t="18506" x="4937125" y="4359275"/>
          <p14:tracePt t="18517" x="4919663" y="4368800"/>
          <p14:tracePt t="18522" x="4903788" y="4368800"/>
          <p14:tracePt t="18533" x="4894263" y="4376738"/>
          <p14:tracePt t="18538" x="4868863" y="4376738"/>
          <p14:tracePt t="18547" x="4843463" y="4376738"/>
          <p14:tracePt t="18554" x="4827588" y="4376738"/>
          <p14:tracePt t="18562" x="4802188" y="4376738"/>
          <p14:tracePt t="18570" x="4784725" y="4376738"/>
          <p14:tracePt t="18578" x="4775200" y="4376738"/>
          <p14:tracePt t="18586" x="4749800" y="4376738"/>
          <p14:tracePt t="18594" x="4724400" y="4351338"/>
          <p14:tracePt t="18602" x="4708525" y="4333875"/>
          <p14:tracePt t="18610" x="4683125" y="4308475"/>
          <p14:tracePt t="18618" x="4665663" y="4291013"/>
          <p14:tracePt t="18626" x="4622800" y="4265613"/>
          <p14:tracePt t="18634" x="4622800" y="4257675"/>
          <p14:tracePt t="18642" x="4605338" y="4240213"/>
          <p14:tracePt t="18651" x="4597400" y="4232275"/>
          <p14:tracePt t="18658" x="4589463" y="4224338"/>
          <p14:tracePt t="18667" x="4579938" y="4206875"/>
          <p14:tracePt t="18674" x="4572000" y="4189413"/>
          <p14:tracePt t="18683" x="4572000" y="4171950"/>
          <p14:tracePt t="18690" x="4554538" y="4156075"/>
          <p14:tracePt t="18700" x="4546600" y="4130675"/>
          <p14:tracePt t="18706" x="4546600" y="4095750"/>
          <p14:tracePt t="18717" x="4546600" y="4087813"/>
          <p14:tracePt t="18722" x="4546600" y="4062413"/>
          <p14:tracePt t="18733" x="4546600" y="4052888"/>
          <p14:tracePt t="18738" x="4546600" y="4044950"/>
          <p14:tracePt t="18746" x="4546600" y="4019550"/>
          <p14:tracePt t="18754" x="4546600" y="4011613"/>
          <p14:tracePt t="18762" x="4546600" y="3994150"/>
          <p14:tracePt t="18778" x="4546600" y="3976688"/>
          <p14:tracePt t="18786" x="4572000" y="3960813"/>
          <p14:tracePt t="18794" x="4605338" y="3943350"/>
          <p14:tracePt t="18802" x="4640263" y="3925888"/>
          <p14:tracePt t="18810" x="4673600" y="3917950"/>
          <p14:tracePt t="18818" x="4724400" y="3900488"/>
          <p14:tracePt t="18826" x="4759325" y="3883025"/>
          <p14:tracePt t="18834" x="4784725" y="3875088"/>
          <p14:tracePt t="18842" x="4818063" y="3857625"/>
          <p14:tracePt t="18851" x="4860925" y="3849688"/>
          <p14:tracePt t="18858" x="4886325" y="3849688"/>
          <p14:tracePt t="18867" x="4903788" y="3849688"/>
          <p14:tracePt t="18874" x="4937125" y="3849688"/>
          <p14:tracePt t="18883" x="4962525" y="3849688"/>
          <p14:tracePt t="18890" x="4979988" y="3849688"/>
          <p14:tracePt t="18900" x="5030788" y="3849688"/>
          <p14:tracePt t="18906" x="5038725" y="3867150"/>
          <p14:tracePt t="18917" x="5081588" y="3900488"/>
          <p14:tracePt t="18922" x="5099050" y="3925888"/>
          <p14:tracePt t="18933" x="5116513" y="3951288"/>
          <p14:tracePt t="18938" x="5132388" y="3994150"/>
          <p14:tracePt t="18946" x="5157788" y="4044950"/>
          <p14:tracePt t="18954" x="5175250" y="4087813"/>
          <p14:tracePt t="18968" x="5183188" y="4113213"/>
          <p14:tracePt t="18970" x="5183188" y="4146550"/>
          <p14:tracePt t="18978" x="5192713" y="4164013"/>
          <p14:tracePt t="18986" x="5200650" y="4171950"/>
          <p14:tracePt t="18994" x="5200650" y="4181475"/>
          <p14:tracePt t="19114" x="5200650" y="4189413"/>
          <p14:tracePt t="19122" x="5235575" y="4189413"/>
          <p14:tracePt t="19131" x="5276850" y="4189413"/>
          <p14:tracePt t="19138" x="5370513" y="4189413"/>
          <p14:tracePt t="19146" x="5472113" y="4189413"/>
          <p14:tracePt t="19154" x="5608638" y="4189413"/>
          <p14:tracePt t="19162" x="5788025" y="4189413"/>
          <p14:tracePt t="19170" x="5991225" y="4189413"/>
          <p14:tracePt t="19178" x="6194425" y="4189413"/>
          <p14:tracePt t="19186" x="6365875" y="4189413"/>
          <p14:tracePt t="19194" x="6569075" y="4189413"/>
          <p14:tracePt t="19202" x="6713538" y="4189413"/>
          <p14:tracePt t="19210" x="6850063" y="4189413"/>
          <p14:tracePt t="19218" x="6951663" y="4189413"/>
          <p14:tracePt t="19226" x="7035800" y="4189413"/>
          <p14:tracePt t="19234" x="7104063" y="4189413"/>
          <p14:tracePt t="19242" x="7138988" y="4189413"/>
          <p14:tracePt t="19251" x="7164388" y="4189413"/>
          <p14:tracePt t="19562" x="7172325" y="4189413"/>
          <p14:tracePt t="19570" x="7197725" y="4189413"/>
          <p14:tracePt t="19578" x="7248525" y="4189413"/>
          <p14:tracePt t="19586" x="7273925" y="4189413"/>
          <p14:tracePt t="19594" x="7316788" y="4189413"/>
          <p14:tracePt t="19602" x="7350125" y="4189413"/>
          <p14:tracePt t="19610" x="7392988" y="4181475"/>
          <p14:tracePt t="19618" x="7418388" y="4181475"/>
          <p14:tracePt t="19626" x="7461250" y="4181475"/>
          <p14:tracePt t="19634" x="7504113" y="4181475"/>
          <p14:tracePt t="19642" x="7546975" y="4181475"/>
          <p14:tracePt t="19651" x="7588250" y="4181475"/>
          <p14:tracePt t="19658" x="7631113" y="4181475"/>
          <p14:tracePt t="19667" x="7666038" y="4181475"/>
          <p14:tracePt t="19674" x="7707313" y="4181475"/>
          <p14:tracePt t="19683" x="7732713" y="4181475"/>
          <p14:tracePt t="19690" x="7775575" y="4181475"/>
          <p14:tracePt t="19700" x="7783513" y="4181475"/>
          <p14:tracePt t="19706" x="7810500" y="4181475"/>
          <p14:tracePt t="19717" x="7826375" y="4181475"/>
          <p14:tracePt t="19738" x="7843838" y="4181475"/>
          <p14:tracePt t="19746" x="7851775" y="4181475"/>
          <p14:tracePt t="19770" x="7851775" y="4189413"/>
          <p14:tracePt t="19778" x="7861300" y="4197350"/>
          <p14:tracePt t="19826" x="7886700" y="4206875"/>
          <p14:tracePt t="20114" x="7894638" y="4206875"/>
          <p14:tracePt t="20130" x="7912100" y="4189413"/>
          <p14:tracePt t="20258" x="7912100" y="4206875"/>
          <p14:tracePt t="20266" x="7902575" y="4224338"/>
          <p14:tracePt t="20274" x="7886700" y="4240213"/>
          <p14:tracePt t="20283" x="7877175" y="4249738"/>
          <p14:tracePt t="20290" x="7869238" y="4257675"/>
          <p14:tracePt t="20300" x="7869238" y="4265613"/>
          <p14:tracePt t="20317" x="7869238" y="4275138"/>
          <p14:tracePt t="20442" x="7894638" y="4265613"/>
          <p14:tracePt t="20450" x="7927975" y="4249738"/>
          <p14:tracePt t="20458" x="7954963" y="4232275"/>
          <p14:tracePt t="20466" x="7962900" y="4232275"/>
          <p14:tracePt t="20474" x="7970838" y="4232275"/>
          <p14:tracePt t="20484" x="7980363" y="4232275"/>
          <p14:tracePt t="20578" x="7980363" y="4257675"/>
          <p14:tracePt t="20586" x="7980363" y="4283075"/>
          <p14:tracePt t="20594" x="7970838" y="4291013"/>
          <p14:tracePt t="20754" x="7996238" y="4291013"/>
          <p14:tracePt t="20802" x="8005763" y="4291013"/>
          <p14:tracePt t="20866" x="8013700" y="4300538"/>
          <p14:tracePt t="20883" x="8013700" y="4308475"/>
          <p14:tracePt t="20890" x="8013700" y="4316413"/>
          <p14:tracePt t="20900" x="7996238" y="4325938"/>
          <p14:tracePt t="20906" x="7988300" y="4333875"/>
          <p14:tracePt t="20917" x="7980363" y="4341813"/>
          <p14:tracePt t="20922" x="7970838" y="4341813"/>
          <p14:tracePt t="20933" x="7962900" y="4351338"/>
          <p14:tracePt t="20938" x="7945438" y="4359275"/>
          <p14:tracePt t="20950" x="7937500" y="4368800"/>
          <p14:tracePt t="20954" x="7920038" y="4376738"/>
          <p14:tracePt t="20962" x="7920038" y="4384675"/>
          <p14:tracePt t="20970" x="7902575" y="4384675"/>
          <p14:tracePt t="20978" x="7902575" y="4394200"/>
          <p14:tracePt t="20994" x="7886700" y="4402138"/>
          <p14:tracePt t="21250" x="7877175" y="4402138"/>
          <p14:tracePt t="21386" x="7851775" y="4402138"/>
          <p14:tracePt t="21394" x="7810500" y="4435475"/>
          <p14:tracePt t="21402" x="7767638" y="4478338"/>
          <p14:tracePt t="21410" x="7750175" y="4486275"/>
          <p14:tracePt t="21418" x="7732713" y="4513263"/>
          <p14:tracePt t="21426" x="7673975" y="4564063"/>
          <p14:tracePt t="21434" x="7648575" y="4614863"/>
          <p14:tracePt t="21442" x="7605713" y="4665663"/>
          <p14:tracePt t="21450" x="7562850" y="4716463"/>
          <p14:tracePt t="21458" x="7521575" y="4784725"/>
          <p14:tracePt t="21467" x="7469188" y="4868863"/>
          <p14:tracePt t="21474" x="7402513" y="4954588"/>
          <p14:tracePt t="21483" x="7342188" y="5030788"/>
          <p14:tracePt t="21490" x="7283450" y="5106988"/>
          <p14:tracePt t="21500" x="7232650" y="5157788"/>
          <p14:tracePt t="21506" x="7154863" y="5218113"/>
          <p14:tracePt t="21516" x="7138988" y="5235575"/>
          <p14:tracePt t="21522" x="7096125" y="5268913"/>
          <p14:tracePt t="21533" x="7078663" y="5276850"/>
          <p14:tracePt t="21538" x="7053263" y="5302250"/>
          <p14:tracePt t="21550" x="7045325" y="5311775"/>
          <p14:tracePt t="21554" x="7019925" y="5319713"/>
          <p14:tracePt t="21562" x="6994525" y="5345113"/>
          <p14:tracePt t="21570" x="6943725" y="5387975"/>
          <p14:tracePt t="21578" x="6916738" y="5413375"/>
          <p14:tracePt t="21586" x="6875463" y="5456238"/>
          <p14:tracePt t="21594" x="6824663" y="5507038"/>
          <p14:tracePt t="21602" x="6764338" y="5532438"/>
          <p14:tracePt t="21610" x="6705600" y="5557838"/>
          <p14:tracePt t="21618" x="6654800" y="5575300"/>
          <p14:tracePt t="21626" x="6627813" y="5583238"/>
          <p14:tracePt t="21634" x="6586538" y="5591175"/>
          <p14:tracePt t="21642" x="6551613" y="5600700"/>
          <p14:tracePt t="21650" x="6510338" y="5608638"/>
          <p14:tracePt t="21658" x="6500813" y="5616575"/>
          <p14:tracePt t="21667" x="6475413" y="5626100"/>
          <p14:tracePt t="21674" x="6442075" y="5634038"/>
          <p14:tracePt t="21683" x="6416675" y="5634038"/>
          <p14:tracePt t="21690" x="6407150" y="5634038"/>
          <p14:tracePt t="21699" x="6373813" y="5651500"/>
          <p14:tracePt t="21706" x="6356350" y="5651500"/>
          <p14:tracePt t="21716" x="6338888" y="5659438"/>
          <p14:tracePt t="21722" x="6323013" y="5668963"/>
          <p14:tracePt t="21733" x="6297613" y="5668963"/>
          <p14:tracePt t="21738" x="6272213" y="5676900"/>
          <p14:tracePt t="21750" x="6262688" y="5676900"/>
          <p14:tracePt t="21754" x="6246813" y="5676900"/>
          <p14:tracePt t="21762" x="6221413" y="5694363"/>
          <p14:tracePt t="21770" x="6211888" y="5694363"/>
          <p14:tracePt t="21778" x="6203950" y="5694363"/>
          <p14:tracePt t="21786" x="6178550" y="5694363"/>
          <p14:tracePt t="21794" x="6161088" y="5694363"/>
          <p14:tracePt t="21802" x="6135688" y="5694363"/>
          <p14:tracePt t="21810" x="6110288" y="5694363"/>
          <p14:tracePt t="21818" x="6102350" y="5694363"/>
          <p14:tracePt t="21826" x="6076950" y="5694363"/>
          <p14:tracePt t="21834" x="6059488" y="5694363"/>
          <p14:tracePt t="21850" x="6034088" y="5702300"/>
          <p14:tracePt t="21874" x="6008688" y="5702300"/>
          <p14:tracePt t="21883" x="5999163" y="5702300"/>
          <p14:tracePt t="21890" x="5973763" y="5710238"/>
          <p14:tracePt t="21900" x="5957888" y="5710238"/>
          <p14:tracePt t="21906" x="5940425" y="5710238"/>
          <p14:tracePt t="21916" x="5922963" y="5710238"/>
          <p14:tracePt t="21922" x="5889625" y="5710238"/>
          <p14:tracePt t="21933" x="5854700" y="5710238"/>
          <p14:tracePt t="21938" x="5846763" y="5710238"/>
          <p14:tracePt t="21950" x="5821363" y="5710238"/>
          <p14:tracePt t="21954" x="5813425" y="5710238"/>
          <p14:tracePt t="21962" x="5788025" y="5710238"/>
          <p14:tracePt t="21970" x="5770563" y="5710238"/>
          <p14:tracePt t="21986" x="5753100" y="5710238"/>
          <p14:tracePt t="21994" x="5745163" y="5710238"/>
          <p14:tracePt t="22018" x="5735638" y="5710238"/>
          <p14:tracePt t="22026" x="5727700" y="5710238"/>
          <p14:tracePt t="22042" x="5719763" y="5710238"/>
          <p14:tracePt t="22283" x="5710238" y="5710238"/>
          <p14:tracePt t="22290" x="5702300" y="5710238"/>
          <p14:tracePt t="22316" x="5702300" y="5702300"/>
          <p14:tracePt t="22322" x="5719763" y="5668963"/>
          <p14:tracePt t="22332" x="5753100" y="5626100"/>
          <p14:tracePt t="22338" x="5803900" y="5575300"/>
          <p14:tracePt t="22350" x="5872163" y="5524500"/>
          <p14:tracePt t="22354" x="5940425" y="5481638"/>
          <p14:tracePt t="22362" x="6024563" y="5438775"/>
          <p14:tracePt t="22370" x="6092825" y="5380038"/>
          <p14:tracePt t="22378" x="6178550" y="5337175"/>
          <p14:tracePt t="22386" x="6254750" y="5302250"/>
          <p14:tracePt t="22394" x="6365875" y="5260975"/>
          <p14:tracePt t="22402" x="6450013" y="5208588"/>
          <p14:tracePt t="22410" x="6543675" y="5192713"/>
          <p14:tracePt t="22418" x="6645275" y="5157788"/>
          <p14:tracePt t="22426" x="6731000" y="5132388"/>
          <p14:tracePt t="22434" x="6799263" y="5132388"/>
          <p14:tracePt t="22442" x="6875463" y="5132388"/>
          <p14:tracePt t="22450" x="6916738" y="5132388"/>
          <p14:tracePt t="22458" x="6959600" y="5132388"/>
          <p14:tracePt t="22467" x="6994525" y="5132388"/>
          <p14:tracePt t="22474" x="7002463" y="5132388"/>
          <p14:tracePt t="22483" x="7027863" y="5132388"/>
          <p14:tracePt t="22490" x="7035800" y="5149850"/>
          <p14:tracePt t="22500" x="7045325" y="5149850"/>
          <p14:tracePt t="22506" x="7070725" y="5192713"/>
          <p14:tracePt t="22516" x="7070725" y="5200650"/>
          <p14:tracePt t="22522" x="7078663" y="5226050"/>
          <p14:tracePt t="22533" x="7088188" y="5260975"/>
          <p14:tracePt t="22538" x="7088188" y="5268913"/>
          <p14:tracePt t="22549" x="7104063" y="5276850"/>
          <p14:tracePt t="22554" x="7113588" y="5294313"/>
          <p14:tracePt t="22570" x="7113588" y="5302250"/>
          <p14:tracePt t="22594" x="7121525" y="5302250"/>
          <p14:tracePt t="23178" x="7121525" y="5311775"/>
          <p14:tracePt t="23202" x="7113588" y="5311775"/>
          <p14:tracePt t="23210" x="7096125" y="5311775"/>
          <p14:tracePt t="23226" x="7088188" y="5302250"/>
          <p14:tracePt t="23234" x="7078663" y="5276850"/>
          <p14:tracePt t="23242" x="7078663" y="5260975"/>
          <p14:tracePt t="23250" x="7070725" y="5251450"/>
          <p14:tracePt t="23258" x="7061200" y="5235575"/>
          <p14:tracePt t="23266" x="7053263" y="5218113"/>
          <p14:tracePt t="23283" x="7027863" y="5183188"/>
          <p14:tracePt t="23290" x="7027863" y="5175250"/>
          <p14:tracePt t="23299" x="7019925" y="5175250"/>
          <p14:tracePt t="23306" x="7010400" y="5157788"/>
          <p14:tracePt t="23316" x="7010400" y="5141913"/>
          <p14:tracePt t="23322" x="6994525" y="5132388"/>
          <p14:tracePt t="23333" x="6985000" y="5116513"/>
          <p14:tracePt t="23338" x="6977063" y="5106988"/>
          <p14:tracePt t="23354" x="6969125" y="5099050"/>
          <p14:tracePt t="23378" x="6959600" y="5091113"/>
          <p14:tracePt t="23386" x="6951663" y="5081588"/>
          <p14:tracePt t="23402" x="6934200" y="5073650"/>
          <p14:tracePt t="23418" x="6926263" y="5073650"/>
          <p14:tracePt t="23426" x="6916738" y="5073650"/>
          <p14:tracePt t="23434" x="6908800" y="5073650"/>
          <p14:tracePt t="23442" x="6900863" y="5073650"/>
          <p14:tracePt t="23458" x="6891338" y="5073650"/>
          <p14:tracePt t="23467" x="6875463" y="5073650"/>
          <p14:tracePt t="23474" x="6865938" y="5073650"/>
          <p14:tracePt t="23483" x="6858000" y="5073650"/>
          <p14:tracePt t="23490" x="6832600" y="5073650"/>
          <p14:tracePt t="23500" x="6807200" y="5073650"/>
          <p14:tracePt t="23506" x="6772275" y="5081588"/>
          <p14:tracePt t="23516" x="6746875" y="5091113"/>
          <p14:tracePt t="23522" x="6705600" y="5106988"/>
          <p14:tracePt t="23532" x="6670675" y="5124450"/>
          <p14:tracePt t="23538" x="6637338" y="5141913"/>
          <p14:tracePt t="23549" x="6611938" y="5149850"/>
          <p14:tracePt t="23554" x="6586538" y="5175250"/>
          <p14:tracePt t="23566" x="6569075" y="5183188"/>
          <p14:tracePt t="23570" x="6551613" y="5183188"/>
          <p14:tracePt t="23578" x="6535738" y="5200650"/>
          <p14:tracePt t="23586" x="6518275" y="5208588"/>
          <p14:tracePt t="23594" x="6518275" y="5218113"/>
          <p14:tracePt t="23618" x="6510338" y="5226050"/>
          <p14:tracePt t="23650" x="6500813" y="5235575"/>
          <p14:tracePt t="23666" x="6500813" y="5243513"/>
          <p14:tracePt t="23674" x="6500813" y="5251450"/>
          <p14:tracePt t="23683" x="6492875" y="5268913"/>
          <p14:tracePt t="23699" x="6492875" y="5276850"/>
          <p14:tracePt t="23706" x="6483350" y="5286375"/>
          <p14:tracePt t="23722" x="6483350" y="5294313"/>
          <p14:tracePt t="23732" x="6483350" y="5302250"/>
          <p14:tracePt t="23749" x="6483350" y="5311775"/>
          <p14:tracePt t="23754" x="6483350" y="5327650"/>
          <p14:tracePt t="23766" x="6475413" y="5337175"/>
          <p14:tracePt t="23770" x="6475413" y="5345113"/>
          <p14:tracePt t="23778" x="6467475" y="5362575"/>
          <p14:tracePt t="23786" x="6467475" y="5370513"/>
          <p14:tracePt t="23795" x="6467475" y="5395913"/>
          <p14:tracePt t="23802" x="6467475" y="5405438"/>
          <p14:tracePt t="23818" x="6467475" y="5413375"/>
          <p14:tracePt t="23834" x="6467475" y="5430838"/>
          <p14:tracePt t="23866" x="6467475" y="5438775"/>
          <p14:tracePt t="23882" x="6467475" y="5446713"/>
          <p14:tracePt t="23899" x="6467475" y="5456238"/>
          <p14:tracePt t="23906" x="6467475" y="5464175"/>
          <p14:tracePt t="23916" x="6467475" y="5472113"/>
          <p14:tracePt t="24122" x="6457950" y="5472113"/>
          <p14:tracePt t="24138" x="6442075" y="5472113"/>
          <p14:tracePt t="24148" x="6442075" y="5456238"/>
          <p14:tracePt t="24154" x="6442075" y="5395913"/>
          <p14:tracePt t="24163" x="6442075" y="5353050"/>
          <p14:tracePt t="24170" x="6442075" y="5337175"/>
          <p14:tracePt t="24178" x="6467475" y="5294313"/>
          <p14:tracePt t="24186" x="6500813" y="5268913"/>
          <p14:tracePt t="24194" x="6551613" y="5243513"/>
          <p14:tracePt t="24202" x="6602413" y="5218113"/>
          <p14:tracePt t="24210" x="6637338" y="5200650"/>
          <p14:tracePt t="24218" x="6680200" y="5192713"/>
          <p14:tracePt t="24226" x="6731000" y="5183188"/>
          <p14:tracePt t="24234" x="6781800" y="5157788"/>
          <p14:tracePt t="24242" x="6832600" y="5157788"/>
          <p14:tracePt t="24250" x="6865938" y="5157788"/>
          <p14:tracePt t="24258" x="6900863" y="5157788"/>
          <p14:tracePt t="24266" x="6908800" y="5157788"/>
          <p14:tracePt t="24274" x="6926263" y="5157788"/>
          <p14:tracePt t="24282" x="6934200" y="5157788"/>
          <p14:tracePt t="24290" x="6943725" y="5157788"/>
          <p14:tracePt t="24306" x="6969125" y="5183188"/>
          <p14:tracePt t="24316" x="6985000" y="5226050"/>
          <p14:tracePt t="24322" x="6994525" y="5251450"/>
          <p14:tracePt t="24332" x="7010400" y="5286375"/>
          <p14:tracePt t="24338" x="7019925" y="5311775"/>
          <p14:tracePt t="24349" x="7027863" y="5319713"/>
          <p14:tracePt t="24354" x="7027863" y="5337175"/>
          <p14:tracePt t="24366" x="7027863" y="5345113"/>
          <p14:tracePt t="24378" x="7027863" y="5353050"/>
          <p14:tracePt t="24442" x="7027863" y="5370513"/>
          <p14:tracePt t="24650" x="7027863" y="5362575"/>
          <p14:tracePt t="24658" x="7027863" y="5353050"/>
          <p14:tracePt t="24666" x="7019925" y="5353050"/>
          <p14:tracePt t="24674" x="7010400" y="5345113"/>
          <p14:tracePt t="24690" x="6994525" y="5337175"/>
          <p14:tracePt t="24699" x="6977063" y="5311775"/>
          <p14:tracePt t="24706" x="6977063" y="5302250"/>
          <p14:tracePt t="24715" x="6977063" y="5268913"/>
          <p14:tracePt t="24722" x="6977063" y="5243513"/>
          <p14:tracePt t="24732" x="6969125" y="5235575"/>
          <p14:tracePt t="24738" x="6969125" y="5226050"/>
          <p14:tracePt t="24749" x="6969125" y="5200650"/>
          <p14:tracePt t="24754" x="6969125" y="5183188"/>
          <p14:tracePt t="24765" x="6951663" y="5157788"/>
          <p14:tracePt t="24778" x="6943725" y="5157788"/>
          <p14:tracePt t="24874" x="6934200" y="5149850"/>
          <p14:tracePt t="24882" x="6916738" y="5149850"/>
          <p14:tracePt t="24890" x="6891338" y="5167313"/>
          <p14:tracePt t="24899" x="6875463" y="5175250"/>
          <p14:tracePt t="24906" x="6865938" y="5192713"/>
          <p14:tracePt t="24916" x="6858000" y="5208588"/>
          <p14:tracePt t="24922" x="6850063" y="5226050"/>
          <p14:tracePt t="24932" x="6840538" y="5235575"/>
          <p14:tracePt t="24938" x="6840538" y="5243513"/>
          <p14:tracePt t="24954" x="6840538" y="5251450"/>
          <p14:tracePt t="24967" x="6840538" y="5260975"/>
          <p14:tracePt t="24970" x="6840538" y="5268913"/>
          <p14:tracePt t="25098" x="6832600" y="5276850"/>
          <p14:tracePt t="25122" x="6824663" y="5260975"/>
          <p14:tracePt t="25131" x="6824663" y="5235575"/>
          <p14:tracePt t="25138" x="6832600" y="5183188"/>
          <p14:tracePt t="25150" x="6850063" y="5167313"/>
          <p14:tracePt t="25155" x="6883400" y="5132388"/>
          <p14:tracePt t="25166" x="6916738" y="5099050"/>
          <p14:tracePt t="25170" x="6943725" y="5081588"/>
          <p14:tracePt t="25178" x="7002463" y="5056188"/>
          <p14:tracePt t="25186" x="7027863" y="5048250"/>
          <p14:tracePt t="25194" x="7070725" y="5022850"/>
          <p14:tracePt t="25202" x="7096125" y="5013325"/>
          <p14:tracePt t="25210" x="7113588" y="5013325"/>
          <p14:tracePt t="25218" x="7146925" y="5005388"/>
          <p14:tracePt t="25226" x="7172325" y="5005388"/>
          <p14:tracePt t="25234" x="7180263" y="5005388"/>
          <p14:tracePt t="25242" x="7205663" y="5005388"/>
          <p14:tracePt t="25250" x="7232650" y="5013325"/>
          <p14:tracePt t="25258" x="7258050" y="5030788"/>
          <p14:tracePt t="25266" x="7273925" y="5056188"/>
          <p14:tracePt t="25274" x="7283450" y="5091113"/>
          <p14:tracePt t="25282" x="7291388" y="5116513"/>
          <p14:tracePt t="25290" x="7308850" y="5149850"/>
          <p14:tracePt t="25299" x="7308850" y="5175250"/>
          <p14:tracePt t="25306" x="7308850" y="5183188"/>
          <p14:tracePt t="25315" x="7316788" y="5208588"/>
          <p14:tracePt t="25322" x="7316788" y="5218113"/>
          <p14:tracePt t="25332" x="7324725" y="5226050"/>
          <p14:tracePt t="25338" x="7334250" y="5235575"/>
          <p14:tracePt t="25349" x="7334250" y="5243513"/>
          <p14:tracePt t="25365" x="7342188" y="5243513"/>
          <p14:tracePt t="25466" x="7342188" y="5251450"/>
          <p14:tracePt t="25474" x="7342188" y="5268913"/>
          <p14:tracePt t="25482" x="7342188" y="5286375"/>
          <p14:tracePt t="25490" x="7342188" y="5311775"/>
          <p14:tracePt t="25499" x="7342188" y="5319713"/>
          <p14:tracePt t="25506" x="7342188" y="5337175"/>
          <p14:tracePt t="25515" x="7342188" y="5345113"/>
          <p14:tracePt t="25522" x="7342188" y="5353050"/>
          <p14:tracePt t="25532" x="7334250" y="5370513"/>
          <p14:tracePt t="25538" x="7324725" y="5387975"/>
          <p14:tracePt t="25554" x="7308850" y="5387975"/>
          <p14:tracePt t="25565" x="7308850" y="5395913"/>
          <p14:tracePt t="25570" x="7283450" y="5405438"/>
          <p14:tracePt t="25582" x="7258050" y="5421313"/>
          <p14:tracePt t="25586" x="7215188" y="5438775"/>
          <p14:tracePt t="25594" x="7154863" y="5481638"/>
          <p14:tracePt t="25602" x="7053263" y="5507038"/>
          <p14:tracePt t="25610" x="6959600" y="5540375"/>
          <p14:tracePt t="25618" x="6875463" y="5549900"/>
          <p14:tracePt t="25626" x="6772275" y="5583238"/>
          <p14:tracePt t="25634" x="6688138" y="5591175"/>
          <p14:tracePt t="25642" x="6611938" y="5600700"/>
          <p14:tracePt t="25650" x="6526213" y="5600700"/>
          <p14:tracePt t="25658" x="6450013" y="5626100"/>
          <p14:tracePt t="25666" x="6407150" y="5634038"/>
          <p14:tracePt t="25674" x="6348413" y="5641975"/>
          <p14:tracePt t="25683" x="6272213" y="5641975"/>
          <p14:tracePt t="25690" x="6211888" y="5651500"/>
          <p14:tracePt t="25699" x="6143625" y="5676900"/>
          <p14:tracePt t="25706" x="6067425" y="5684838"/>
          <p14:tracePt t="25715" x="5991225" y="5694363"/>
          <p14:tracePt t="25722" x="5948363" y="5694363"/>
          <p14:tracePt t="25732" x="5905500" y="5702300"/>
          <p14:tracePt t="25738" x="5854700" y="5727700"/>
          <p14:tracePt t="25748" x="5846763" y="5727700"/>
          <p14:tracePt t="25754" x="5829300" y="5727700"/>
          <p14:tracePt t="25826" x="5829300" y="5735638"/>
          <p14:tracePt t="25834" x="5821363" y="5745163"/>
          <p14:tracePt t="25850" x="5821363" y="5753100"/>
          <p14:tracePt t="25922" x="5813425" y="5770563"/>
          <p14:tracePt t="25931" x="5795963" y="5788025"/>
          <p14:tracePt t="25938" x="5778500" y="5803900"/>
          <p14:tracePt t="25948" x="5770563" y="5803900"/>
          <p14:tracePt t="25964" x="5753100" y="5813425"/>
          <p14:tracePt t="25970" x="5745163" y="5813425"/>
          <p14:tracePt t="25982" x="5735638" y="5829300"/>
          <p14:tracePt t="25994" x="5727700" y="5829300"/>
          <p14:tracePt t="26011" x="5719763" y="5829300"/>
          <p14:tracePt t="26035" x="5702300" y="5829300"/>
          <p14:tracePt t="26042" x="5694363" y="5829300"/>
          <p14:tracePt t="26050" x="5668963" y="5829300"/>
          <p14:tracePt t="26058" x="5651500" y="5829300"/>
          <p14:tracePt t="26066" x="5651500" y="5838825"/>
          <p14:tracePt t="26074" x="5626100" y="5838825"/>
          <p14:tracePt t="26083" x="5616575" y="5838825"/>
          <p14:tracePt t="26090" x="5600700" y="5838825"/>
          <p14:tracePt t="26099" x="5591175" y="5838825"/>
          <p14:tracePt t="26122" x="5583238" y="5846763"/>
          <p14:tracePt t="26132" x="5565775" y="5846763"/>
          <p14:tracePt t="26154" x="5549900" y="5846763"/>
          <p14:tracePt t="26165" x="5532438" y="5864225"/>
          <p14:tracePt t="26182" x="5497513" y="5864225"/>
          <p14:tracePt t="26186" x="5489575" y="5864225"/>
          <p14:tracePt t="26194" x="5464175" y="5864225"/>
          <p14:tracePt t="26202" x="5446713" y="5864225"/>
          <p14:tracePt t="26210" x="5421313" y="5864225"/>
          <p14:tracePt t="26218" x="5405438" y="5864225"/>
          <p14:tracePt t="26226" x="5370513" y="5864225"/>
          <p14:tracePt t="26234" x="5353050" y="5864225"/>
          <p14:tracePt t="26242" x="5337175" y="5864225"/>
          <p14:tracePt t="26250" x="5302250" y="5864225"/>
          <p14:tracePt t="26266" x="5268913" y="5864225"/>
          <p14:tracePt t="26274" x="5260975" y="5864225"/>
          <p14:tracePt t="26282" x="5226050" y="5864225"/>
          <p14:tracePt t="26290" x="5200650" y="5864225"/>
          <p14:tracePt t="26299" x="5183188" y="5864225"/>
          <p14:tracePt t="26306" x="5167313" y="5864225"/>
          <p14:tracePt t="26315" x="5149850" y="5864225"/>
          <p14:tracePt t="26322" x="5132388" y="5864225"/>
          <p14:tracePt t="26332" x="5116513" y="5864225"/>
          <p14:tracePt t="26349" x="5091113" y="5864225"/>
          <p14:tracePt t="26354" x="5081588" y="5864225"/>
          <p14:tracePt t="26366" x="5056188" y="5864225"/>
          <p14:tracePt t="26370" x="5022850" y="5864225"/>
          <p14:tracePt t="26382" x="5013325" y="5864225"/>
          <p14:tracePt t="26386" x="4987925" y="5864225"/>
          <p14:tracePt t="26394" x="4962525" y="5864225"/>
          <p14:tracePt t="26402" x="4954588" y="5864225"/>
          <p14:tracePt t="26410" x="4929188" y="5864225"/>
          <p14:tracePt t="26418" x="4911725" y="5864225"/>
          <p14:tracePt t="26434" x="4903788" y="5864225"/>
          <p14:tracePt t="26522" x="4894263" y="5864225"/>
          <p14:tracePt t="26554" x="4886325" y="5864225"/>
          <p14:tracePt t="26562" x="4878388" y="5854700"/>
          <p14:tracePt t="26578" x="4868863" y="5854700"/>
          <p14:tracePt t="26586" x="4860925" y="5838825"/>
          <p14:tracePt t="26594" x="4860925" y="5829300"/>
          <p14:tracePt t="26602" x="4860925" y="5795963"/>
          <p14:tracePt t="26610" x="4860925" y="5753100"/>
          <p14:tracePt t="26618" x="4860925" y="5710238"/>
          <p14:tracePt t="26626" x="4860925" y="5676900"/>
          <p14:tracePt t="26634" x="4860925" y="5634038"/>
          <p14:tracePt t="26642" x="4860925" y="5608638"/>
          <p14:tracePt t="26650" x="4878388" y="5591175"/>
          <p14:tracePt t="26658" x="4911725" y="5575300"/>
          <p14:tracePt t="26666" x="4954588" y="5540375"/>
          <p14:tracePt t="26674" x="4997450" y="5524500"/>
          <p14:tracePt t="26682" x="5048250" y="5489575"/>
          <p14:tracePt t="26690" x="5106988" y="5481638"/>
          <p14:tracePt t="26699" x="5183188" y="5472113"/>
          <p14:tracePt t="26706" x="5226050" y="5464175"/>
          <p14:tracePt t="26715" x="5302250" y="5464175"/>
          <p14:tracePt t="26722" x="5362575" y="5464175"/>
          <p14:tracePt t="26732" x="5405438" y="5464175"/>
          <p14:tracePt t="26738" x="5446713" y="5464175"/>
          <p14:tracePt t="26749" x="5456238" y="5464175"/>
          <p14:tracePt t="26754" x="5472113" y="5464175"/>
          <p14:tracePt t="26765" x="5481638" y="5464175"/>
          <p14:tracePt t="26906" x="5489575" y="5456238"/>
          <p14:tracePt t="26915" x="5456238" y="5395913"/>
          <p14:tracePt t="26922" x="5395913" y="5337175"/>
          <p14:tracePt t="26931" x="5327650" y="5251450"/>
          <p14:tracePt t="26938" x="5235575" y="5157788"/>
          <p14:tracePt t="26949" x="5106988" y="5030788"/>
          <p14:tracePt t="26954" x="4868863" y="4860925"/>
          <p14:tracePt t="26966" x="4605338" y="4673600"/>
          <p14:tracePt t="26970" x="4265613" y="4460875"/>
          <p14:tracePt t="26982" x="3841750" y="4197350"/>
          <p14:tracePt t="26986" x="3441700" y="3976688"/>
          <p14:tracePt t="26994" x="3041650" y="3722688"/>
          <p14:tracePt t="27002" x="2617788" y="3502025"/>
          <p14:tracePt t="27010" x="2192338" y="3254375"/>
          <p14:tracePt t="27018" x="1801813" y="3016250"/>
          <p14:tracePt t="27026" x="1444625" y="2863850"/>
          <p14:tracePt t="27034" x="1198563" y="2752725"/>
          <p14:tracePt t="27042" x="1079500" y="2676525"/>
          <p14:tracePt t="27050" x="960438" y="2608263"/>
          <p14:tracePt t="27058" x="892175" y="2566988"/>
          <p14:tracePt t="27066" x="841375" y="2549525"/>
          <p14:tracePt t="27074" x="841375" y="2541588"/>
          <p14:tracePt t="27082" x="841375" y="2532063"/>
          <p14:tracePt t="27107" x="841375" y="2524125"/>
          <p14:tracePt t="27115" x="841375" y="2498725"/>
          <p14:tracePt t="27122" x="866775" y="2489200"/>
          <p14:tracePt t="27131" x="942975" y="2455863"/>
          <p14:tracePt t="27138" x="1036638" y="2430463"/>
          <p14:tracePt t="27148" x="1130300" y="2430463"/>
          <p14:tracePt t="27154" x="1231900" y="2430463"/>
          <p14:tracePt t="27165" x="1333500" y="2430463"/>
          <p14:tracePt t="27170" x="1427163" y="2430463"/>
          <p14:tracePt t="27181" x="1512888" y="2430463"/>
          <p14:tracePt t="27186" x="1631950" y="2430463"/>
          <p14:tracePt t="27194" x="1758950" y="2430463"/>
          <p14:tracePt t="27202" x="1885950" y="2430463"/>
          <p14:tracePt t="27210" x="2005013" y="2430463"/>
          <p14:tracePt t="27218" x="2133600" y="2430463"/>
          <p14:tracePt t="27226" x="2260600" y="2430463"/>
          <p14:tracePt t="27234" x="2387600" y="2430463"/>
          <p14:tracePt t="27242" x="2489200" y="2430463"/>
          <p14:tracePt t="27250" x="2582863" y="2430463"/>
          <p14:tracePt t="27258" x="2643188" y="2430463"/>
          <p14:tracePt t="27266" x="2686050" y="2430463"/>
          <p14:tracePt t="27274" x="2711450" y="2430463"/>
          <p14:tracePt t="27282" x="2719388" y="2430463"/>
          <p14:tracePt t="27338" x="2719388" y="2422525"/>
          <p14:tracePt t="27348" x="2676525" y="2387600"/>
          <p14:tracePt t="27354" x="2600325" y="2362200"/>
          <p14:tracePt t="27364" x="2557463" y="2328863"/>
          <p14:tracePt t="27370" x="2516188" y="2303463"/>
          <p14:tracePt t="27381" x="2473325" y="2286000"/>
          <p14:tracePt t="27386" x="2447925" y="2260600"/>
          <p14:tracePt t="27394" x="2405063" y="2217738"/>
          <p14:tracePt t="27402" x="2371725" y="2192338"/>
          <p14:tracePt t="27410" x="2311400" y="2116138"/>
          <p14:tracePt t="27418" x="2252663" y="2047875"/>
          <p14:tracePt t="27426" x="2149475" y="1938338"/>
          <p14:tracePt t="27434" x="2098675" y="1860550"/>
          <p14:tracePt t="27442" x="2030413" y="1766888"/>
          <p14:tracePt t="27450" x="1963738" y="1690688"/>
          <p14:tracePt t="27458" x="1878013" y="1614488"/>
          <p14:tracePt t="27466" x="1809750" y="1520825"/>
          <p14:tracePt t="27474" x="1758950" y="1452563"/>
          <p14:tracePt t="27482" x="1741488" y="1411288"/>
          <p14:tracePt t="27490" x="1708150" y="1368425"/>
          <p14:tracePt t="27532" x="1758950" y="1360488"/>
          <p14:tracePt t="27538" x="1895475" y="1401763"/>
          <p14:tracePt t="27548" x="2149475" y="1487488"/>
          <p14:tracePt t="27554" x="2582863" y="1665288"/>
          <p14:tracePt t="27565" x="2982913" y="1766888"/>
          <p14:tracePt t="27570" x="3390900" y="1878013"/>
          <p14:tracePt t="27581" x="3908425" y="2047875"/>
          <p14:tracePt t="27586" x="4402138" y="2192338"/>
          <p14:tracePt t="27594" x="4937125" y="2311400"/>
          <p14:tracePt t="27602" x="5489575" y="2506663"/>
          <p14:tracePt t="27610" x="6084888" y="2608263"/>
          <p14:tracePt t="27618" x="6619875" y="2711450"/>
          <p14:tracePt t="27626" x="7019925" y="2787650"/>
          <p14:tracePt t="27634" x="7377113" y="2820988"/>
          <p14:tracePt t="27642" x="7597775" y="2871788"/>
          <p14:tracePt t="27650" x="7758113" y="2897188"/>
          <p14:tracePt t="27658" x="7902575" y="2914650"/>
          <p14:tracePt t="27666" x="7988300" y="2932113"/>
          <p14:tracePt t="27674" x="8074025" y="2940050"/>
          <p14:tracePt t="27682" x="8132763" y="2940050"/>
          <p14:tracePt t="27690" x="8183563" y="2965450"/>
          <p14:tracePt t="27698" x="8226425" y="2974975"/>
          <p14:tracePt t="27706" x="8294688" y="3000375"/>
          <p14:tracePt t="27716" x="8353425" y="3033713"/>
          <p14:tracePt t="27722" x="8413750" y="3059113"/>
          <p14:tracePt t="27732" x="8447088" y="3076575"/>
          <p14:tracePt t="27738" x="8497888" y="3101975"/>
          <p14:tracePt t="27748" x="8523288" y="3101975"/>
          <p14:tracePt t="27754" x="8558213" y="3127375"/>
          <p14:tracePt t="27765" x="8574088" y="3127375"/>
          <p14:tracePt t="27770" x="8599488" y="3135313"/>
          <p14:tracePt t="27781" x="8693150" y="3170238"/>
          <p14:tracePt t="27786" x="8778875" y="3186113"/>
          <p14:tracePt t="27794" x="8905875" y="3221038"/>
          <p14:tracePt t="27802" x="9093200" y="326390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4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B3A458BB-DD00-EC4F-98A5-BBC1629CB1F8}"/>
              </a:ext>
            </a:extLst>
          </p:cNvPr>
          <p:cNvSpPr txBox="1"/>
          <p:nvPr/>
        </p:nvSpPr>
        <p:spPr>
          <a:xfrm>
            <a:off x="1212831" y="1674723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 리스트를 이용한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0DAAC4B2-5E2F-1F4E-90F5-A03BFD2D6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5977"/>
            <a:ext cx="335280" cy="335280"/>
          </a:xfrm>
          <a:prstGeom prst="rect">
            <a:avLst/>
          </a:prstGeom>
          <a:noFill/>
        </p:spPr>
      </p:pic>
      <p:sp>
        <p:nvSpPr>
          <p:cNvPr id="7" name="TextBox 36">
            <a:extLst>
              <a:ext uri="{FF2B5EF4-FFF2-40B4-BE49-F238E27FC236}">
                <a16:creationId xmlns:a16="http://schemas.microsoft.com/office/drawing/2014/main" id="{1D48E6EB-E01E-D742-95BA-BCE521420329}"/>
              </a:ext>
            </a:extLst>
          </p:cNvPr>
          <p:cNvSpPr txBox="1"/>
          <p:nvPr/>
        </p:nvSpPr>
        <p:spPr>
          <a:xfrm>
            <a:off x="841351" y="1705501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pic>
        <p:nvPicPr>
          <p:cNvPr id="8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9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99C30AF-21B2-4CE3-9854-A142A1CFE4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5961" y="2041427"/>
            <a:ext cx="6032078" cy="4015424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D142779A-BFC0-4180-B9AB-17A34DCC0F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55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03"/>
    </mc:Choice>
    <mc:Fallback>
      <p:transition spd="slow" advTm="322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63" x="8897938" y="3008313"/>
          <p14:tracePt t="571" x="8761413" y="3008313"/>
          <p14:tracePt t="580" x="8634413" y="3008313"/>
          <p14:tracePt t="587" x="8464550" y="3008313"/>
          <p14:tracePt t="595" x="8320088" y="3008313"/>
          <p14:tracePt t="603" x="8166100" y="3008313"/>
          <p14:tracePt t="611" x="8013700" y="3008313"/>
          <p14:tracePt t="619" x="7861300" y="3008313"/>
          <p14:tracePt t="627" x="7691438" y="3008313"/>
          <p14:tracePt t="634" x="7529513" y="3008313"/>
          <p14:tracePt t="642" x="7316788" y="3008313"/>
          <p14:tracePt t="651" x="7113588" y="3008313"/>
          <p14:tracePt t="658" x="6883400" y="3008313"/>
          <p14:tracePt t="666" x="6680200" y="3008313"/>
          <p14:tracePt t="675" x="6475413" y="3008313"/>
          <p14:tracePt t="683" x="6323013" y="3008313"/>
          <p14:tracePt t="691" x="6178550" y="3008313"/>
          <p14:tracePt t="699" x="6049963" y="3008313"/>
          <p14:tracePt t="706" x="5957888" y="3008313"/>
          <p14:tracePt t="716" x="5838825" y="3008313"/>
          <p14:tracePt t="723" x="5745163" y="3008313"/>
          <p14:tracePt t="733" x="5668963" y="3008313"/>
          <p14:tracePt t="739" x="5600700" y="3008313"/>
          <p14:tracePt t="749" x="5557838" y="3008313"/>
          <p14:tracePt t="755" x="5497513" y="3008313"/>
          <p14:tracePt t="764" x="5464175" y="3008313"/>
          <p14:tracePt t="771" x="5421313" y="3008313"/>
          <p14:tracePt t="781" x="5405438" y="3008313"/>
          <p14:tracePt t="786" x="5370513" y="3008313"/>
          <p14:tracePt t="794" x="5337175" y="3008313"/>
          <p14:tracePt t="802" x="5294313" y="3000375"/>
          <p14:tracePt t="811" x="5276850" y="2990850"/>
          <p14:tracePt t="819" x="5243513" y="2974975"/>
          <p14:tracePt t="827" x="5208588" y="2965450"/>
          <p14:tracePt t="835" x="5175250" y="2949575"/>
          <p14:tracePt t="843" x="5116513" y="2906713"/>
          <p14:tracePt t="851" x="5099050" y="2889250"/>
          <p14:tracePt t="859" x="5099050" y="2855913"/>
          <p14:tracePt t="867" x="5064125" y="2830513"/>
          <p14:tracePt t="1243" x="5056188" y="2830513"/>
          <p14:tracePt t="1251" x="5048250" y="2830513"/>
          <p14:tracePt t="1259" x="5038725" y="2838450"/>
          <p14:tracePt t="1275" x="5022850" y="2846388"/>
          <p14:tracePt t="1290" x="5005388" y="2855913"/>
          <p14:tracePt t="1306" x="4997450" y="2863850"/>
          <p14:tracePt t="1315" x="4987925" y="2871788"/>
          <p14:tracePt t="1348" x="4979988" y="2881313"/>
          <p14:tracePt t="1354" x="4972050" y="2881313"/>
          <p14:tracePt t="1363" x="4962525" y="2889250"/>
          <p14:tracePt t="1379" x="4937125" y="2889250"/>
          <p14:tracePt t="1387" x="4919663" y="2897188"/>
          <p14:tracePt t="1410" x="4919663" y="2906713"/>
          <p14:tracePt t="1418" x="4903788" y="2906713"/>
          <p14:tracePt t="1434" x="4903788" y="2914650"/>
          <p14:tracePt t="1443" x="4894263" y="2914650"/>
          <p14:tracePt t="1451" x="4886325" y="2922588"/>
          <p14:tracePt t="1459" x="4878388" y="2922588"/>
          <p14:tracePt t="1466" x="4860925" y="2932113"/>
          <p14:tracePt t="1475" x="4852988" y="2940050"/>
          <p14:tracePt t="1483" x="4843463" y="2949575"/>
          <p14:tracePt t="1490" x="4835525" y="2957513"/>
          <p14:tracePt t="1499" x="4827588" y="2957513"/>
          <p14:tracePt t="1507" x="4818063" y="2965450"/>
          <p14:tracePt t="1516" x="4802188" y="2974975"/>
          <p14:tracePt t="1523" x="4792663" y="2974975"/>
          <p14:tracePt t="1533" x="4784725" y="2982913"/>
          <p14:tracePt t="1538" x="4767263" y="2982913"/>
          <p14:tracePt t="1549" x="4759325" y="2982913"/>
          <p14:tracePt t="1565" x="4749800" y="2990850"/>
          <p14:tracePt t="1570" x="4741863" y="3000375"/>
          <p14:tracePt t="1582" x="4733925" y="3000375"/>
          <p14:tracePt t="1587" x="4724400" y="3008313"/>
          <p14:tracePt t="1603" x="4699000" y="3016250"/>
          <p14:tracePt t="1611" x="4691063" y="3016250"/>
          <p14:tracePt t="1619" x="4673600" y="3016250"/>
          <p14:tracePt t="1627" x="4657725" y="3016250"/>
          <p14:tracePt t="1635" x="4622800" y="3033713"/>
          <p14:tracePt t="1642" x="4614863" y="3041650"/>
          <p14:tracePt t="1651" x="4579938" y="3041650"/>
          <p14:tracePt t="1658" x="4546600" y="3051175"/>
          <p14:tracePt t="1666" x="4521200" y="3059113"/>
          <p14:tracePt t="1675" x="4503738" y="3059113"/>
          <p14:tracePt t="1683" x="4470400" y="3076575"/>
          <p14:tracePt t="1690" x="4445000" y="3084513"/>
          <p14:tracePt t="1699" x="4427538" y="3094038"/>
          <p14:tracePt t="1707" x="4402138" y="3094038"/>
          <p14:tracePt t="1716" x="4394200" y="3101975"/>
          <p14:tracePt t="1723" x="4384675" y="3101975"/>
          <p14:tracePt t="1732" x="4376738" y="3101975"/>
          <p14:tracePt t="1739" x="4368800" y="3101975"/>
          <p14:tracePt t="1908" x="4359275" y="3101975"/>
          <p14:tracePt t="1931" x="4351338" y="3109913"/>
          <p14:tracePt t="1963" x="4325938" y="3109913"/>
          <p14:tracePt t="1980" x="4291013" y="3109913"/>
          <p14:tracePt t="1987" x="4283075" y="3109913"/>
          <p14:tracePt t="1995" x="4257675" y="3109913"/>
          <p14:tracePt t="2002" x="4240213" y="3109913"/>
          <p14:tracePt t="2011" x="4224338" y="3109913"/>
          <p14:tracePt t="2019" x="4206875" y="3109913"/>
          <p14:tracePt t="2027" x="4181475" y="3109913"/>
          <p14:tracePt t="2047" x="4138613" y="3109913"/>
          <p14:tracePt t="2051" x="4113213" y="3109913"/>
          <p14:tracePt t="2059" x="4095750" y="3109913"/>
          <p14:tracePt t="2066" x="4070350" y="3109913"/>
          <p14:tracePt t="2074" x="4044950" y="3109913"/>
          <p14:tracePt t="2082" x="4027488" y="3109913"/>
          <p14:tracePt t="2090" x="4002088" y="3109913"/>
          <p14:tracePt t="2099" x="3986213" y="3119438"/>
          <p14:tracePt t="2106" x="3968750" y="3127375"/>
          <p14:tracePt t="2116" x="3951288" y="3127375"/>
          <p14:tracePt t="2122" x="3943350" y="3127375"/>
          <p14:tracePt t="2133" x="3925888" y="3127375"/>
          <p14:tracePt t="2138" x="3908425" y="3127375"/>
          <p14:tracePt t="2149" x="3892550" y="3127375"/>
          <p14:tracePt t="2154" x="3857625" y="3135313"/>
          <p14:tracePt t="2165" x="3832225" y="3135313"/>
          <p14:tracePt t="2171" x="3798888" y="3135313"/>
          <p14:tracePt t="2181" x="3773488" y="3135313"/>
          <p14:tracePt t="2186" x="3738563" y="3135313"/>
          <p14:tracePt t="2197" x="3697288" y="3135313"/>
          <p14:tracePt t="2203" x="3671888" y="3135313"/>
          <p14:tracePt t="2211" x="3636963" y="3135313"/>
          <p14:tracePt t="2218" x="3611563" y="3135313"/>
          <p14:tracePt t="2226" x="3603625" y="3135313"/>
          <p14:tracePt t="2234" x="3586163" y="3135313"/>
          <p14:tracePt t="2243" x="3578225" y="3135313"/>
          <p14:tracePt t="2251" x="3560763" y="3135313"/>
          <p14:tracePt t="2259" x="3552825" y="3119438"/>
          <p14:tracePt t="2267" x="3527425" y="3119438"/>
          <p14:tracePt t="2282" x="3509963" y="3109913"/>
          <p14:tracePt t="2290" x="3492500" y="3101975"/>
          <p14:tracePt t="2299" x="3484563" y="3084513"/>
          <p14:tracePt t="2307" x="3459163" y="3067050"/>
          <p14:tracePt t="2315" x="3441700" y="3041650"/>
          <p14:tracePt t="2323" x="3416300" y="3033713"/>
          <p14:tracePt t="2339" x="3398838" y="3000375"/>
          <p14:tracePt t="2349" x="3382963" y="2982913"/>
          <p14:tracePt t="2354" x="3373438" y="2965450"/>
          <p14:tracePt t="2364" x="3365500" y="2949575"/>
          <p14:tracePt t="2370" x="3348038" y="2914650"/>
          <p14:tracePt t="2381" x="3340100" y="2914650"/>
          <p14:tracePt t="2387" x="3340100" y="2897188"/>
          <p14:tracePt t="2395" x="3330575" y="2889250"/>
          <p14:tracePt t="2403" x="3330575" y="2881313"/>
          <p14:tracePt t="2411" x="3322638" y="2863850"/>
          <p14:tracePt t="2427" x="3322638" y="2855913"/>
          <p14:tracePt t="2506" x="3322638" y="2846388"/>
          <p14:tracePt t="2515" x="3322638" y="2830513"/>
          <p14:tracePt t="2547" x="3322638" y="2820988"/>
          <p14:tracePt t="2564" x="3322638" y="2813050"/>
          <p14:tracePt t="2579" x="3322638" y="2805113"/>
          <p14:tracePt t="2602" x="3322638" y="2787650"/>
          <p14:tracePt t="2610" x="3330575" y="2787650"/>
          <p14:tracePt t="2618" x="3340100" y="2778125"/>
          <p14:tracePt t="2642" x="3348038" y="2778125"/>
          <p14:tracePt t="2658" x="3355975" y="2770188"/>
          <p14:tracePt t="2666" x="3365500" y="2762250"/>
          <p14:tracePt t="2675" x="3365500" y="2752725"/>
          <p14:tracePt t="2683" x="3373438" y="2752725"/>
          <p14:tracePt t="2699" x="3382963" y="2752725"/>
          <p14:tracePt t="2715" x="3398838" y="2744788"/>
          <p14:tracePt t="2723" x="3408363" y="2744788"/>
          <p14:tracePt t="2732" x="3441700" y="2736850"/>
          <p14:tracePt t="2738" x="3467100" y="2727325"/>
          <p14:tracePt t="2749" x="3492500" y="2719388"/>
          <p14:tracePt t="2754" x="3517900" y="2711450"/>
          <p14:tracePt t="2764" x="3527425" y="2711450"/>
          <p14:tracePt t="2771" x="3552825" y="2701925"/>
          <p14:tracePt t="2782" x="3560763" y="2701925"/>
          <p14:tracePt t="2797" x="3586163" y="2693988"/>
          <p14:tracePt t="3571" x="3594100" y="2693988"/>
          <p14:tracePt t="3580" x="3619500" y="2693988"/>
          <p14:tracePt t="3595" x="3629025" y="2693988"/>
          <p14:tracePt t="3602" x="3646488" y="2693988"/>
          <p14:tracePt t="3619" x="3654425" y="2686050"/>
          <p14:tracePt t="3626" x="3662363" y="2686050"/>
          <p14:tracePt t="3634" x="3679825" y="2676525"/>
          <p14:tracePt t="3643" x="3687763" y="2676525"/>
          <p14:tracePt t="3651" x="3697288" y="2676525"/>
          <p14:tracePt t="3659" x="3713163" y="2668588"/>
          <p14:tracePt t="3667" x="3730625" y="2668588"/>
          <p14:tracePt t="3674" x="3738563" y="2660650"/>
          <p14:tracePt t="3682" x="3756025" y="2660650"/>
          <p14:tracePt t="3691" x="3790950" y="2651125"/>
          <p14:tracePt t="3699" x="3798888" y="2651125"/>
          <p14:tracePt t="3707" x="3832225" y="2643188"/>
          <p14:tracePt t="3716" x="3841750" y="2643188"/>
          <p14:tracePt t="3733" x="3857625" y="2643188"/>
          <p14:tracePt t="3786" x="3867150" y="2633663"/>
          <p14:tracePt t="3795" x="3875088" y="2633663"/>
          <p14:tracePt t="3803" x="3900488" y="2625725"/>
          <p14:tracePt t="3811" x="3908425" y="2625725"/>
          <p14:tracePt t="3819" x="3917950" y="2617788"/>
          <p14:tracePt t="3827" x="3925888" y="2617788"/>
          <p14:tracePt t="3835" x="3935413" y="2608263"/>
          <p14:tracePt t="3850" x="3935413" y="2600325"/>
          <p14:tracePt t="3883" x="3968750" y="2592388"/>
          <p14:tracePt t="3890" x="3976688" y="2592388"/>
          <p14:tracePt t="3898" x="4002088" y="2574925"/>
          <p14:tracePt t="3907" x="4037013" y="2574925"/>
          <p14:tracePt t="3915" x="4079875" y="2566988"/>
          <p14:tracePt t="3923" x="4130675" y="2549525"/>
          <p14:tracePt t="3932" x="4171950" y="2549525"/>
          <p14:tracePt t="3939" x="4214813" y="2532063"/>
          <p14:tracePt t="3948" x="4249738" y="2532063"/>
          <p14:tracePt t="3955" x="4265613" y="2532063"/>
          <p14:tracePt t="3965" x="4291013" y="2524125"/>
          <p14:tracePt t="3970" x="4300538" y="2524125"/>
          <p14:tracePt t="3978" x="4325938" y="2524125"/>
          <p14:tracePt t="3986" x="4333875" y="2524125"/>
          <p14:tracePt t="3996" x="4341813" y="2524125"/>
          <p14:tracePt t="4002" x="4368800" y="2506663"/>
          <p14:tracePt t="4010" x="4376738" y="2506663"/>
          <p14:tracePt t="4032" x="4445000" y="2489200"/>
          <p14:tracePt t="4043" x="4460875" y="2481263"/>
          <p14:tracePt t="4051" x="4470400" y="2481263"/>
          <p14:tracePt t="4075" x="4478338" y="2481263"/>
          <p14:tracePt t="4091" x="4495800" y="2473325"/>
          <p14:tracePt t="4106" x="4513263" y="2473325"/>
          <p14:tracePt t="4115" x="4538663" y="2473325"/>
          <p14:tracePt t="4122" x="4554538" y="2473325"/>
          <p14:tracePt t="4132" x="4579938" y="2463800"/>
          <p14:tracePt t="4138" x="4589463" y="2463800"/>
          <p14:tracePt t="4148" x="4605338" y="2463800"/>
          <p14:tracePt t="4165" x="4614863" y="2463800"/>
          <p14:tracePt t="4171" x="4622800" y="2455863"/>
          <p14:tracePt t="4211" x="4648200" y="2455863"/>
          <p14:tracePt t="4218" x="4648200" y="2447925"/>
          <p14:tracePt t="4226" x="4657725" y="2447925"/>
          <p14:tracePt t="4234" x="4673600" y="2447925"/>
          <p14:tracePt t="4242" x="4683125" y="2447925"/>
          <p14:tracePt t="4250" x="4691063" y="2438400"/>
          <p14:tracePt t="4298" x="4699000" y="2438400"/>
          <p14:tracePt t="4338" x="4708525" y="2438400"/>
          <p14:tracePt t="4347" x="4716463" y="2438400"/>
          <p14:tracePt t="4354" x="4724400" y="2430463"/>
          <p14:tracePt t="4364" x="4733925" y="2430463"/>
          <p14:tracePt t="4371" x="4749800" y="2422525"/>
          <p14:tracePt t="4386" x="4767263" y="2422525"/>
          <p14:tracePt t="4397" x="4775200" y="2422525"/>
          <p14:tracePt t="4419" x="4784725" y="2422525"/>
          <p14:tracePt t="4427" x="4810125" y="2413000"/>
          <p14:tracePt t="4451" x="4818063" y="2413000"/>
          <p14:tracePt t="4459" x="4827588" y="2413000"/>
          <p14:tracePt t="4466" x="4843463" y="2413000"/>
          <p14:tracePt t="4475" x="4852988" y="2413000"/>
          <p14:tracePt t="4483" x="4860925" y="2413000"/>
          <p14:tracePt t="4491" x="4868863" y="2413000"/>
          <p14:tracePt t="4499" x="4878388" y="2405063"/>
          <p14:tracePt t="4515" x="4903788" y="2405063"/>
          <p14:tracePt t="4522" x="4929188" y="2397125"/>
          <p14:tracePt t="4532" x="4937125" y="2397125"/>
          <p14:tracePt t="4538" x="4954588" y="2397125"/>
          <p14:tracePt t="4549" x="4972050" y="2397125"/>
          <p14:tracePt t="4554" x="4987925" y="2397125"/>
          <p14:tracePt t="4565" x="5022850" y="2397125"/>
          <p14:tracePt t="4571" x="5030788" y="2397125"/>
          <p14:tracePt t="4580" x="5048250" y="2397125"/>
          <p14:tracePt t="4587" x="5056188" y="2397125"/>
          <p14:tracePt t="4603" x="5073650" y="2397125"/>
          <p14:tracePt t="4611" x="5081588" y="2397125"/>
          <p14:tracePt t="4627" x="5106988" y="2397125"/>
          <p14:tracePt t="4635" x="5106988" y="2387600"/>
          <p14:tracePt t="4643" x="5141913" y="2387600"/>
          <p14:tracePt t="4651" x="5149850" y="2387600"/>
          <p14:tracePt t="4658" x="5183188" y="2379663"/>
          <p14:tracePt t="4666" x="5200650" y="2379663"/>
          <p14:tracePt t="4675" x="5218113" y="2379663"/>
          <p14:tracePt t="4682" x="5235575" y="2379663"/>
          <p14:tracePt t="4691" x="5243513" y="2371725"/>
          <p14:tracePt t="4739" x="5251450" y="2371725"/>
          <p14:tracePt t="4747" x="5260975" y="2362200"/>
          <p14:tracePt t="4764" x="5276850" y="2354263"/>
          <p14:tracePt t="4771" x="5286375" y="2354263"/>
          <p14:tracePt t="4781" x="5302250" y="2354263"/>
          <p14:tracePt t="4786" x="5311775" y="2354263"/>
          <p14:tracePt t="4797" x="5337175" y="2336800"/>
          <p14:tracePt t="4811" x="5362575" y="2336800"/>
          <p14:tracePt t="4819" x="5370513" y="2336800"/>
          <p14:tracePt t="4827" x="5387975" y="2336800"/>
          <p14:tracePt t="4834" x="5405438" y="2328863"/>
          <p14:tracePt t="4866" x="5413375" y="2328863"/>
          <p14:tracePt t="4875" x="5430838" y="2328863"/>
          <p14:tracePt t="4883" x="5438775" y="2328863"/>
          <p14:tracePt t="4947" x="5456238" y="2328863"/>
          <p14:tracePt t="4971" x="5464175" y="2328863"/>
          <p14:tracePt t="4987" x="5472113" y="2328863"/>
          <p14:tracePt t="4994" x="5481638" y="2328863"/>
          <p14:tracePt t="5003" x="5489575" y="2328863"/>
          <p14:tracePt t="5011" x="5497513" y="2328863"/>
          <p14:tracePt t="5030" x="5507038" y="2328863"/>
          <p14:tracePt t="5035" x="5514975" y="2328863"/>
          <p14:tracePt t="5050" x="5524500" y="2328863"/>
          <p14:tracePt t="5067" x="5549900" y="2328863"/>
          <p14:tracePt t="5074" x="5557838" y="2328863"/>
          <p14:tracePt t="5083" x="5575300" y="2328863"/>
          <p14:tracePt t="5091" x="5600700" y="2319338"/>
          <p14:tracePt t="5098" x="5608638" y="2319338"/>
          <p14:tracePt t="5107" x="5616575" y="2319338"/>
          <p14:tracePt t="5115" x="5634038" y="2319338"/>
          <p14:tracePt t="5131" x="5659438" y="2319338"/>
          <p14:tracePt t="5148" x="5694363" y="2319338"/>
          <p14:tracePt t="5155" x="5702300" y="2319338"/>
          <p14:tracePt t="5164" x="5727700" y="2319338"/>
          <p14:tracePt t="5170" x="5745163" y="2319338"/>
          <p14:tracePt t="5179" x="5770563" y="2319338"/>
          <p14:tracePt t="5186" x="5803900" y="2319338"/>
          <p14:tracePt t="5197" x="5838825" y="2319338"/>
          <p14:tracePt t="5203" x="5864225" y="2319338"/>
          <p14:tracePt t="5213" x="5889625" y="2319338"/>
          <p14:tracePt t="5219" x="5915025" y="2319338"/>
          <p14:tracePt t="5227" x="5940425" y="2319338"/>
          <p14:tracePt t="5235" x="5965825" y="2319338"/>
          <p14:tracePt t="5243" x="5983288" y="2319338"/>
          <p14:tracePt t="5251" x="6008688" y="2319338"/>
          <p14:tracePt t="5259" x="6034088" y="2319338"/>
          <p14:tracePt t="5266" x="6049963" y="2319338"/>
          <p14:tracePt t="5275" x="6076950" y="2319338"/>
          <p14:tracePt t="5283" x="6102350" y="2319338"/>
          <p14:tracePt t="5291" x="6110288" y="2319338"/>
          <p14:tracePt t="5298" x="6127750" y="2319338"/>
          <p14:tracePt t="5306" x="6135688" y="2319338"/>
          <p14:tracePt t="5323" x="6143625" y="2319338"/>
          <p14:tracePt t="5339" x="6153150" y="2319338"/>
          <p14:tracePt t="5459" x="6161088" y="2319338"/>
          <p14:tracePt t="5475" x="6169025" y="2328863"/>
          <p14:tracePt t="5491" x="6178550" y="2344738"/>
          <p14:tracePt t="5499" x="6178550" y="2362200"/>
          <p14:tracePt t="5507" x="6178550" y="2397125"/>
          <p14:tracePt t="5515" x="6186488" y="2455863"/>
          <p14:tracePt t="5522" x="6186488" y="2498725"/>
          <p14:tracePt t="5531" x="6186488" y="2541588"/>
          <p14:tracePt t="5539" x="6186488" y="2608263"/>
          <p14:tracePt t="5548" x="6186488" y="2686050"/>
          <p14:tracePt t="5554" x="6186488" y="2752725"/>
          <p14:tracePt t="5565" x="6186488" y="2830513"/>
          <p14:tracePt t="5570" x="6186488" y="2914650"/>
          <p14:tracePt t="5580" x="6178550" y="3000375"/>
          <p14:tracePt t="5587" x="6169025" y="3076575"/>
          <p14:tracePt t="5596" x="6143625" y="3160713"/>
          <p14:tracePt t="5602" x="6110288" y="3238500"/>
          <p14:tracePt t="5614" x="6102350" y="3305175"/>
          <p14:tracePt t="5619" x="6067425" y="3355975"/>
          <p14:tracePt t="5627" x="6059488" y="3408363"/>
          <p14:tracePt t="5634" x="6049963" y="3424238"/>
          <p14:tracePt t="5643" x="6049963" y="3459163"/>
          <p14:tracePt t="5651" x="6049963" y="3475038"/>
          <p14:tracePt t="5659" x="6049963" y="3484563"/>
          <p14:tracePt t="5667" x="6049963" y="3502025"/>
          <p14:tracePt t="5675" x="6049963" y="3517900"/>
          <p14:tracePt t="5682" x="6042025" y="3527425"/>
          <p14:tracePt t="5938" x="6034088" y="3527425"/>
          <p14:tracePt t="5947" x="6024563" y="3527425"/>
          <p14:tracePt t="5971" x="6016625" y="3527425"/>
          <p14:tracePt t="5980" x="6008688" y="3527425"/>
          <p14:tracePt t="6011" x="5999163" y="3527425"/>
          <p14:tracePt t="6195" x="5991225" y="3527425"/>
          <p14:tracePt t="6203" x="5983288" y="3517900"/>
          <p14:tracePt t="6299" x="5973763" y="3517900"/>
          <p14:tracePt t="6339" x="5957888" y="3502025"/>
          <p14:tracePt t="6371" x="5948363" y="3492500"/>
          <p14:tracePt t="6386" x="5940425" y="3492500"/>
          <p14:tracePt t="6394" x="5932488" y="3484563"/>
          <p14:tracePt t="6419" x="5922963" y="3484563"/>
          <p14:tracePt t="6459" x="5915025" y="3484563"/>
          <p14:tracePt t="6467" x="5905500" y="3484563"/>
          <p14:tracePt t="6475" x="5905500" y="3475038"/>
          <p14:tracePt t="6483" x="5905500" y="3467100"/>
          <p14:tracePt t="6491" x="5897563" y="3459163"/>
          <p14:tracePt t="6499" x="5889625" y="3424238"/>
          <p14:tracePt t="6506" x="5880100" y="3408363"/>
          <p14:tracePt t="6515" x="5872163" y="3390900"/>
          <p14:tracePt t="6531" x="5872163" y="3382963"/>
          <p14:tracePt t="6539" x="5872163" y="3373438"/>
          <p14:tracePt t="6548" x="5864225" y="3365500"/>
          <p14:tracePt t="6564" x="5864225" y="3355975"/>
          <p14:tracePt t="6581" x="5864225" y="3348038"/>
          <p14:tracePt t="6602" x="5864225" y="3340100"/>
          <p14:tracePt t="6613" x="5854700" y="3322638"/>
          <p14:tracePt t="6634" x="5846763" y="3314700"/>
          <p14:tracePt t="6642" x="5838825" y="3314700"/>
          <p14:tracePt t="6707" x="5829300" y="3297238"/>
          <p14:tracePt t="6723" x="5821363" y="3289300"/>
          <p14:tracePt t="6763" x="5813425" y="3279775"/>
          <p14:tracePt t="7346" x="5803900" y="3263900"/>
          <p14:tracePt t="7354" x="5803900" y="3254375"/>
          <p14:tracePt t="7364" x="5821363" y="3246438"/>
          <p14:tracePt t="7371" x="5829300" y="3246438"/>
          <p14:tracePt t="7386" x="5846763" y="3228975"/>
          <p14:tracePt t="7397" x="5864225" y="3228975"/>
          <p14:tracePt t="7403" x="5864225" y="3221038"/>
          <p14:tracePt t="7414" x="5880100" y="3221038"/>
          <p14:tracePt t="7418" x="5905500" y="3211513"/>
          <p14:tracePt t="7434" x="5922963" y="3203575"/>
          <p14:tracePt t="7442" x="5940425" y="3195638"/>
          <p14:tracePt t="7450" x="5940425" y="3186113"/>
          <p14:tracePt t="7458" x="5948363" y="3186113"/>
          <p14:tracePt t="7466" x="5965825" y="3186113"/>
          <p14:tracePt t="7490" x="5973763" y="3186113"/>
          <p14:tracePt t="7507" x="5983288" y="3186113"/>
          <p14:tracePt t="7539" x="5991225" y="3178175"/>
          <p14:tracePt t="7554" x="5999163" y="3178175"/>
          <p14:tracePt t="7564" x="6008688" y="3178175"/>
          <p14:tracePt t="7570" x="6016625" y="3178175"/>
          <p14:tracePt t="7581" x="6034088" y="3178175"/>
          <p14:tracePt t="7587" x="6042025" y="3178175"/>
          <p14:tracePt t="7603" x="6059488" y="3178175"/>
          <p14:tracePt t="7613" x="6076950" y="3170238"/>
          <p14:tracePt t="7627" x="6076950" y="3160713"/>
          <p14:tracePt t="7643" x="6102350" y="3160713"/>
          <p14:tracePt t="7651" x="6110288" y="3160713"/>
          <p14:tracePt t="7659" x="6135688" y="3160713"/>
          <p14:tracePt t="7666" x="6169025" y="3160713"/>
          <p14:tracePt t="7676" x="6186488" y="3160713"/>
          <p14:tracePt t="7683" x="6229350" y="3160713"/>
          <p14:tracePt t="7690" x="6254750" y="3160713"/>
          <p14:tracePt t="7698" x="6272213" y="3160713"/>
          <p14:tracePt t="7714" x="6288088" y="3160713"/>
          <p14:tracePt t="7722" x="6297613" y="3160713"/>
          <p14:tracePt t="7731" x="6305550" y="3160713"/>
          <p14:tracePt t="7739" x="6313488" y="3160713"/>
          <p14:tracePt t="7747" x="6323013" y="3160713"/>
          <p14:tracePt t="7755" x="6330950" y="3160713"/>
          <p14:tracePt t="7883" x="6348413" y="3160713"/>
          <p14:tracePt t="8250" x="6356350" y="3160713"/>
          <p14:tracePt t="8258" x="6365875" y="3160713"/>
          <p14:tracePt t="8274" x="6381750" y="3160713"/>
          <p14:tracePt t="8290" x="6391275" y="3160713"/>
          <p14:tracePt t="8298" x="6407150" y="3160713"/>
          <p14:tracePt t="8331" x="6416675" y="3160713"/>
          <p14:tracePt t="19563" x="6399213" y="3221038"/>
          <p14:tracePt t="19570" x="6365875" y="3322638"/>
          <p14:tracePt t="19579" x="6323013" y="3398838"/>
          <p14:tracePt t="19587" x="6305550" y="3433763"/>
          <p14:tracePt t="19595" x="6280150" y="3484563"/>
          <p14:tracePt t="19603" x="6221413" y="3543300"/>
          <p14:tracePt t="19612" x="6153150" y="3611563"/>
          <p14:tracePt t="19619" x="6059488" y="3679825"/>
          <p14:tracePt t="19628" x="5983288" y="3705225"/>
          <p14:tracePt t="19635" x="5897563" y="3738563"/>
          <p14:tracePt t="19645" x="5846763" y="3756025"/>
          <p14:tracePt t="19650" x="5821363" y="3763963"/>
          <p14:tracePt t="19661" x="5778500" y="3773488"/>
          <p14:tracePt t="19667" x="5761038" y="3781425"/>
          <p14:tracePt t="19677" x="5727700" y="3790950"/>
          <p14:tracePt t="19683" x="5659438" y="3806825"/>
          <p14:tracePt t="19693" x="5616575" y="3816350"/>
          <p14:tracePt t="19699" x="5557838" y="3824288"/>
          <p14:tracePt t="19707" x="5472113" y="3841750"/>
          <p14:tracePt t="19715" x="5387975" y="3849688"/>
          <p14:tracePt t="19722" x="5268913" y="3857625"/>
          <p14:tracePt t="19731" x="5141913" y="3883025"/>
          <p14:tracePt t="19739" x="4997450" y="3908425"/>
          <p14:tracePt t="19747" x="4860925" y="3908425"/>
          <p14:tracePt t="19754" x="4691063" y="3908425"/>
          <p14:tracePt t="19762" x="4513263" y="3908425"/>
          <p14:tracePt t="19770" x="4333875" y="3908425"/>
          <p14:tracePt t="19779" x="4197350" y="3908425"/>
          <p14:tracePt t="19786" x="4052888" y="3908425"/>
          <p14:tracePt t="19795" x="3960813" y="3908425"/>
          <p14:tracePt t="19802" x="3841750" y="3908425"/>
          <p14:tracePt t="19811" x="3748088" y="3908425"/>
          <p14:tracePt t="19819" x="3646488" y="3908425"/>
          <p14:tracePt t="19828" x="3543300" y="3908425"/>
          <p14:tracePt t="19835" x="3459163" y="3908425"/>
          <p14:tracePt t="19844" x="3373438" y="3908425"/>
          <p14:tracePt t="19851" x="3314700" y="3908425"/>
          <p14:tracePt t="19861" x="3271838" y="3908425"/>
          <p14:tracePt t="19867" x="3228975" y="3908425"/>
          <p14:tracePt t="19878" x="3195638" y="3908425"/>
          <p14:tracePt t="19883" x="3170238" y="3908425"/>
          <p14:tracePt t="19893" x="3152775" y="3908425"/>
          <p14:tracePt t="19899" x="3127375" y="3908425"/>
          <p14:tracePt t="19907" x="3119438" y="3908425"/>
          <p14:tracePt t="19914" x="3084513" y="3908425"/>
          <p14:tracePt t="19923" x="3051175" y="3908425"/>
          <p14:tracePt t="19931" x="3000375" y="3908425"/>
          <p14:tracePt t="19939" x="2932113" y="3908425"/>
          <p14:tracePt t="19947" x="2830513" y="3908425"/>
          <p14:tracePt t="19954" x="2744788" y="3908425"/>
          <p14:tracePt t="19962" x="2686050" y="3908425"/>
          <p14:tracePt t="19970" x="2625725" y="3908425"/>
          <p14:tracePt t="19979" x="2582863" y="3908425"/>
          <p14:tracePt t="19986" x="2549525" y="3908425"/>
          <p14:tracePt t="19995" x="2541588" y="3908425"/>
          <p14:tracePt t="20012" x="2506663" y="3908425"/>
          <p14:tracePt t="20019" x="2498725" y="3908425"/>
          <p14:tracePt t="20028" x="2481263" y="3892550"/>
          <p14:tracePt t="20034" x="2473325" y="3892550"/>
          <p14:tracePt t="20051" x="2463800" y="3883025"/>
          <p14:tracePt t="20060" x="2447925" y="3875088"/>
          <p14:tracePt t="20067" x="2438400" y="3867150"/>
          <p14:tracePt t="20082" x="2430463" y="3867150"/>
          <p14:tracePt t="20122" x="2430463" y="3857625"/>
          <p14:tracePt t="20130" x="2422525" y="3849688"/>
          <p14:tracePt t="20162" x="2422525" y="3841750"/>
          <p14:tracePt t="20218" x="2405063" y="3841750"/>
          <p14:tracePt t="20227" x="2362200" y="3841750"/>
          <p14:tracePt t="20235" x="2319338" y="3849688"/>
          <p14:tracePt t="20244" x="2286000" y="3849688"/>
          <p14:tracePt t="20251" x="2252663" y="3849688"/>
          <p14:tracePt t="20261" x="2217738" y="3849688"/>
          <p14:tracePt t="20267" x="2209800" y="3849688"/>
          <p14:tracePt t="20276" x="2200275" y="3849688"/>
          <p14:tracePt t="20283" x="2192338" y="3849688"/>
          <p14:tracePt t="20299" x="2184400" y="3849688"/>
          <p14:tracePt t="20307" x="2174875" y="3849688"/>
          <p14:tracePt t="20314" x="2166938" y="3841750"/>
          <p14:tracePt t="20330" x="2166938" y="3816350"/>
          <p14:tracePt t="20339" x="2166938" y="3790950"/>
          <p14:tracePt t="20347" x="2166938" y="3763963"/>
          <p14:tracePt t="20355" x="2166938" y="3730625"/>
          <p14:tracePt t="20363" x="2166938" y="3697288"/>
          <p14:tracePt t="20371" x="2166938" y="3679825"/>
          <p14:tracePt t="20379" x="2166938" y="3662363"/>
          <p14:tracePt t="20387" x="2166938" y="3646488"/>
          <p14:tracePt t="20395" x="2159000" y="3629025"/>
          <p14:tracePt t="20403" x="2149475" y="3629025"/>
          <p14:tracePt t="20411" x="2149475" y="3619500"/>
          <p14:tracePt t="20428" x="2149475" y="3611563"/>
          <p14:tracePt t="20435" x="2159000" y="3603625"/>
          <p14:tracePt t="20445" x="2174875" y="3603625"/>
          <p14:tracePt t="20451" x="2192338" y="3586163"/>
          <p14:tracePt t="20461" x="2235200" y="3578225"/>
          <p14:tracePt t="20466" x="2278063" y="3578225"/>
          <p14:tracePt t="20476" x="2328863" y="3568700"/>
          <p14:tracePt t="20482" x="2371725" y="3568700"/>
          <p14:tracePt t="20493" x="2413000" y="3568700"/>
          <p14:tracePt t="20498" x="2455863" y="3568700"/>
          <p14:tracePt t="20506" x="2498725" y="3568700"/>
          <p14:tracePt t="20514" x="2549525" y="3568700"/>
          <p14:tracePt t="20523" x="2574925" y="3568700"/>
          <p14:tracePt t="20531" x="2608263" y="3568700"/>
          <p14:tracePt t="20539" x="2625725" y="3568700"/>
          <p14:tracePt t="20546" x="2643188" y="3568700"/>
          <p14:tracePt t="20554" x="2660650" y="3568700"/>
          <p14:tracePt t="20563" x="2668588" y="3578225"/>
          <p14:tracePt t="20571" x="2686050" y="3594100"/>
          <p14:tracePt t="20579" x="2693988" y="3611563"/>
          <p14:tracePt t="20586" x="2701925" y="3646488"/>
          <p14:tracePt t="20595" x="2701925" y="3662363"/>
          <p14:tracePt t="20602" x="2736850" y="3705225"/>
          <p14:tracePt t="20611" x="2736850" y="3722688"/>
          <p14:tracePt t="20619" x="2736850" y="3748088"/>
          <p14:tracePt t="20628" x="2736850" y="3773488"/>
          <p14:tracePt t="20635" x="2736850" y="3781425"/>
          <p14:tracePt t="20645" x="2736850" y="3806825"/>
          <p14:tracePt t="20651" x="2736850" y="3816350"/>
          <p14:tracePt t="20661" x="2736850" y="3841750"/>
          <p14:tracePt t="20683" x="2736850" y="3849688"/>
          <p14:tracePt t="20786" x="2752725" y="3857625"/>
          <p14:tracePt t="20795" x="2805113" y="3867150"/>
          <p14:tracePt t="20803" x="2881313" y="3883025"/>
          <p14:tracePt t="20811" x="2982913" y="3900488"/>
          <p14:tracePt t="20819" x="3084513" y="3908425"/>
          <p14:tracePt t="20828" x="3195638" y="3917950"/>
          <p14:tracePt t="20835" x="3289300" y="3943350"/>
          <p14:tracePt t="20845" x="3382963" y="3943350"/>
          <p14:tracePt t="20850" x="3484563" y="3951288"/>
          <p14:tracePt t="20861" x="3586163" y="3960813"/>
          <p14:tracePt t="20867" x="3654425" y="3976688"/>
          <p14:tracePt t="20876" x="3748088" y="3994150"/>
          <p14:tracePt t="20882" x="3806825" y="4002088"/>
          <p14:tracePt t="20893" x="3867150" y="4002088"/>
          <p14:tracePt t="20899" x="3908425" y="4011613"/>
          <p14:tracePt t="20907" x="3951288" y="4011613"/>
          <p14:tracePt t="20915" x="4002088" y="4027488"/>
          <p14:tracePt t="20923" x="4027488" y="4027488"/>
          <p14:tracePt t="20931" x="4062413" y="4027488"/>
          <p14:tracePt t="20939" x="4095750" y="4027488"/>
          <p14:tracePt t="20947" x="4138613" y="4027488"/>
          <p14:tracePt t="20955" x="4164013" y="4027488"/>
          <p14:tracePt t="20963" x="4189413" y="4027488"/>
          <p14:tracePt t="20970" x="4197350" y="4027488"/>
          <p14:tracePt t="20978" x="4224338" y="4027488"/>
          <p14:tracePt t="20986" x="4257675" y="4027488"/>
          <p14:tracePt t="20995" x="4275138" y="4027488"/>
          <p14:tracePt t="21003" x="4300538" y="4027488"/>
          <p14:tracePt t="21011" x="4341813" y="4027488"/>
          <p14:tracePt t="21019" x="4394200" y="4019550"/>
          <p14:tracePt t="21028" x="4460875" y="4019550"/>
          <p14:tracePt t="21035" x="4546600" y="4019550"/>
          <p14:tracePt t="21044" x="4630738" y="4019550"/>
          <p14:tracePt t="21051" x="4708525" y="4002088"/>
          <p14:tracePt t="21061" x="4810125" y="4002088"/>
          <p14:tracePt t="21067" x="4878388" y="3994150"/>
          <p14:tracePt t="21077" x="4962525" y="3976688"/>
          <p14:tracePt t="21083" x="5022850" y="3968750"/>
          <p14:tracePt t="21093" x="5073650" y="3968750"/>
          <p14:tracePt t="21098" x="5099050" y="3968750"/>
          <p14:tracePt t="21107" x="5124450" y="3951288"/>
          <p14:tracePt t="21114" x="5132388" y="3951288"/>
          <p14:tracePt t="21122" x="5141913" y="3951288"/>
          <p14:tracePt t="21131" x="5149850" y="3951288"/>
          <p14:tracePt t="21139" x="5167313" y="3951288"/>
          <p14:tracePt t="21146" x="5175250" y="3951288"/>
          <p14:tracePt t="21155" x="5200650" y="3951288"/>
          <p14:tracePt t="21162" x="5218113" y="3951288"/>
          <p14:tracePt t="21170" x="5226050" y="3951288"/>
          <p14:tracePt t="21179" x="5243513" y="3951288"/>
          <p14:tracePt t="21194" x="5251450" y="3951288"/>
          <p14:tracePt t="21211" x="5268913" y="3951288"/>
          <p14:tracePt t="21219" x="5286375" y="3951288"/>
          <p14:tracePt t="21227" x="5311775" y="3951288"/>
          <p14:tracePt t="21234" x="5353050" y="3951288"/>
          <p14:tracePt t="21244" x="5395913" y="3951288"/>
          <p14:tracePt t="21250" x="5438775" y="3951288"/>
          <p14:tracePt t="21261" x="5497513" y="3951288"/>
          <p14:tracePt t="21266" x="5540375" y="3951288"/>
          <p14:tracePt t="21277" x="5575300" y="3951288"/>
          <p14:tracePt t="21283" x="5591175" y="3951288"/>
          <p14:tracePt t="21293" x="5608638" y="3951288"/>
          <p14:tracePt t="21323" x="5616575" y="3951288"/>
          <p14:tracePt t="21347" x="5626100" y="3951288"/>
          <p14:tracePt t="21370" x="5634038" y="3951288"/>
          <p14:tracePt t="21411" x="5641975" y="3951288"/>
          <p14:tracePt t="21427" x="5651500" y="3951288"/>
          <p14:tracePt t="21444" x="5668963" y="3951288"/>
          <p14:tracePt t="21451" x="5676900" y="3951288"/>
          <p14:tracePt t="22203" x="5668963" y="3951288"/>
          <p14:tracePt t="22210" x="5641975" y="3951288"/>
          <p14:tracePt t="22219" x="5616575" y="3951288"/>
          <p14:tracePt t="22227" x="5600700" y="3951288"/>
          <p14:tracePt t="22234" x="5565775" y="3951288"/>
          <p14:tracePt t="22245" x="5557838" y="3951288"/>
          <p14:tracePt t="22250" x="5532438" y="3951288"/>
          <p14:tracePt t="22260" x="5497513" y="3951288"/>
          <p14:tracePt t="22267" x="5481638" y="3951288"/>
          <p14:tracePt t="22276" x="5456238" y="3951288"/>
          <p14:tracePt t="22283" x="5421313" y="3951288"/>
          <p14:tracePt t="22293" x="5405438" y="3951288"/>
          <p14:tracePt t="22298" x="5387975" y="3951288"/>
          <p14:tracePt t="22310" x="5362575" y="3951288"/>
          <p14:tracePt t="22314" x="5327650" y="3951288"/>
          <p14:tracePt t="22322" x="5311775" y="3951288"/>
          <p14:tracePt t="22331" x="5294313" y="3951288"/>
          <p14:tracePt t="22338" x="5251450" y="3951288"/>
          <p14:tracePt t="22347" x="5218113" y="3951288"/>
          <p14:tracePt t="22362" x="5183188" y="3951288"/>
          <p14:tracePt t="22379" x="5167313" y="3943350"/>
          <p14:tracePt t="22403" x="5149850" y="3935413"/>
          <p14:tracePt t="22419" x="5141913" y="3917950"/>
          <p14:tracePt t="22434" x="5141913" y="3908425"/>
          <p14:tracePt t="22444" x="5141913" y="3875088"/>
          <p14:tracePt t="22450" x="5141913" y="3849688"/>
          <p14:tracePt t="22460" x="5141913" y="3841750"/>
          <p14:tracePt t="22467" x="5141913" y="3816350"/>
          <p14:tracePt t="22476" x="5141913" y="3798888"/>
          <p14:tracePt t="22483" x="5141913" y="3781425"/>
          <p14:tracePt t="22493" x="5141913" y="3773488"/>
          <p14:tracePt t="22499" x="5141913" y="3756025"/>
          <p14:tracePt t="22509" x="5141913" y="3748088"/>
          <p14:tracePt t="22515" x="5141913" y="3738563"/>
          <p14:tracePt t="22523" x="5141913" y="3730625"/>
          <p14:tracePt t="22539" x="5141913" y="3713163"/>
          <p14:tracePt t="22547" x="5141913" y="3705225"/>
          <p14:tracePt t="22554" x="5149850" y="3687763"/>
          <p14:tracePt t="22562" x="5175250" y="3662363"/>
          <p14:tracePt t="22570" x="5192713" y="3646488"/>
          <p14:tracePt t="22578" x="5235575" y="3619500"/>
          <p14:tracePt t="22587" x="5286375" y="3603625"/>
          <p14:tracePt t="22595" x="5319713" y="3586163"/>
          <p14:tracePt t="22603" x="5362575" y="3578225"/>
          <p14:tracePt t="22611" x="5413375" y="3568700"/>
          <p14:tracePt t="22618" x="5472113" y="3552825"/>
          <p14:tracePt t="22627" x="5507038" y="3552825"/>
          <p14:tracePt t="22635" x="5524500" y="3552825"/>
          <p14:tracePt t="22644" x="5540375" y="3552825"/>
          <p14:tracePt t="22651" x="5565775" y="3552825"/>
          <p14:tracePt t="22660" x="5575300" y="3552825"/>
          <p14:tracePt t="22667" x="5583238" y="3552825"/>
          <p14:tracePt t="22677" x="5600700" y="3552825"/>
          <p14:tracePt t="22683" x="5626100" y="3560763"/>
          <p14:tracePt t="22692" x="5641975" y="3578225"/>
          <p14:tracePt t="22698" x="5651500" y="3603625"/>
          <p14:tracePt t="22709" x="5659438" y="3611563"/>
          <p14:tracePt t="22714" x="5659438" y="3646488"/>
          <p14:tracePt t="22723" x="5659438" y="3662363"/>
          <p14:tracePt t="22730" x="5659438" y="3697288"/>
          <p14:tracePt t="22739" x="5659438" y="3705225"/>
          <p14:tracePt t="22747" x="5659438" y="3722688"/>
          <p14:tracePt t="22754" x="5659438" y="3756025"/>
          <p14:tracePt t="22771" x="5659438" y="3773488"/>
          <p14:tracePt t="22778" x="5659438" y="3781425"/>
          <p14:tracePt t="22794" x="5659438" y="3790950"/>
          <p14:tracePt t="22803" x="5659438" y="3798888"/>
          <p14:tracePt t="22827" x="5659438" y="3806825"/>
          <p14:tracePt t="22851" x="5651500" y="3806825"/>
          <p14:tracePt t="22876" x="5651500" y="3824288"/>
          <p14:tracePt t="22906" x="5641975" y="3832225"/>
          <p14:tracePt t="23186" x="5651500" y="3832225"/>
          <p14:tracePt t="23194" x="5668963" y="3832225"/>
          <p14:tracePt t="23202" x="5676900" y="3832225"/>
          <p14:tracePt t="23210" x="5694363" y="3832225"/>
          <p14:tracePt t="23218" x="5702300" y="3832225"/>
          <p14:tracePt t="23235" x="5710238" y="3832225"/>
          <p14:tracePt t="23244" x="5719763" y="3832225"/>
          <p14:tracePt t="23260" x="5735638" y="3832225"/>
          <p14:tracePt t="23267" x="5753100" y="3832225"/>
          <p14:tracePt t="23277" x="5770563" y="3832225"/>
          <p14:tracePt t="23283" x="5795963" y="3832225"/>
          <p14:tracePt t="23292" x="5829300" y="3832225"/>
          <p14:tracePt t="23299" x="5854700" y="3832225"/>
          <p14:tracePt t="23309" x="5889625" y="3832225"/>
          <p14:tracePt t="23315" x="5915025" y="3832225"/>
          <p14:tracePt t="23323" x="5932488" y="3832225"/>
          <p14:tracePt t="23330" x="5948363" y="3832225"/>
          <p14:tracePt t="23338" x="5973763" y="3832225"/>
          <p14:tracePt t="23346" x="5999163" y="3832225"/>
          <p14:tracePt t="23355" x="6016625" y="3832225"/>
          <p14:tracePt t="23363" x="6049963" y="3832225"/>
          <p14:tracePt t="23371" x="6084888" y="3832225"/>
          <p14:tracePt t="23379" x="6102350" y="3832225"/>
          <p14:tracePt t="23387" x="6143625" y="3832225"/>
          <p14:tracePt t="23395" x="6178550" y="3832225"/>
          <p14:tracePt t="23403" x="6211888" y="3832225"/>
          <p14:tracePt t="23411" x="6237288" y="3832225"/>
          <p14:tracePt t="23419" x="6254750" y="3832225"/>
          <p14:tracePt t="23427" x="6280150" y="3832225"/>
          <p14:tracePt t="23435" x="6288088" y="3832225"/>
          <p14:tracePt t="23444" x="6313488" y="3832225"/>
          <p14:tracePt t="23451" x="6330950" y="3841750"/>
          <p14:tracePt t="23461" x="6348413" y="3841750"/>
          <p14:tracePt t="23466" x="6356350" y="3841750"/>
          <p14:tracePt t="23477" x="6365875" y="3841750"/>
          <p14:tracePt t="23708" x="6399213" y="3841750"/>
          <p14:tracePt t="23715" x="6432550" y="3816350"/>
          <p14:tracePt t="23724" x="6492875" y="3798888"/>
          <p14:tracePt t="23732" x="6586538" y="3773488"/>
          <p14:tracePt t="23740" x="6654800" y="3763963"/>
          <p14:tracePt t="23747" x="6746875" y="3756025"/>
          <p14:tracePt t="23754" x="6832600" y="3738563"/>
          <p14:tracePt t="23762" x="6900863" y="3738563"/>
          <p14:tracePt t="23771" x="6977063" y="3738563"/>
          <p14:tracePt t="23779" x="7061200" y="3738563"/>
          <p14:tracePt t="23787" x="7129463" y="3738563"/>
          <p14:tracePt t="23795" x="7189788" y="3738563"/>
          <p14:tracePt t="23803" x="7232650" y="3738563"/>
          <p14:tracePt t="23810" x="7265988" y="3756025"/>
          <p14:tracePt t="23818" x="7316788" y="3773488"/>
          <p14:tracePt t="23827" x="7334250" y="3773488"/>
          <p14:tracePt t="23835" x="7342188" y="3773488"/>
          <p14:tracePt t="23850" x="7350125" y="3781425"/>
          <p14:tracePt t="23979" x="7359650" y="3790950"/>
          <p14:tracePt t="23987" x="7359650" y="3798888"/>
          <p14:tracePt t="24003" x="7359650" y="3806825"/>
          <p14:tracePt t="24019" x="7359650" y="3824288"/>
          <p14:tracePt t="24035" x="7359650" y="3832225"/>
          <p14:tracePt t="24044" x="7359650" y="3841750"/>
          <p14:tracePt t="24051" x="7359650" y="3857625"/>
          <p14:tracePt t="24060" x="7359650" y="3867150"/>
          <p14:tracePt t="24067" x="7359650" y="3875088"/>
          <p14:tracePt t="24076" x="7359650" y="3892550"/>
          <p14:tracePt t="24083" x="7342188" y="3900488"/>
          <p14:tracePt t="24099" x="7308850" y="3900488"/>
          <p14:tracePt t="24108" x="7265988" y="3908425"/>
          <p14:tracePt t="24115" x="7223125" y="3908425"/>
          <p14:tracePt t="24125" x="7164388" y="3908425"/>
          <p14:tracePt t="24131" x="7104063" y="3908425"/>
          <p14:tracePt t="24138" x="7035800" y="3908425"/>
          <p14:tracePt t="24146" x="6977063" y="3908425"/>
          <p14:tracePt t="24154" x="6934200" y="3908425"/>
          <p14:tracePt t="24162" x="6900863" y="3908425"/>
          <p14:tracePt t="24171" x="6883400" y="3908425"/>
          <p14:tracePt t="24179" x="6865938" y="3908425"/>
          <p14:tracePt t="24203" x="6858000" y="3908425"/>
          <p14:tracePt t="24219" x="6850063" y="3900488"/>
          <p14:tracePt t="24227" x="6850063" y="3875088"/>
          <p14:tracePt t="24235" x="6850063" y="3849688"/>
          <p14:tracePt t="24244" x="6840538" y="3806825"/>
          <p14:tracePt t="24251" x="6840538" y="3781425"/>
          <p14:tracePt t="24261" x="6840538" y="3738563"/>
          <p14:tracePt t="24266" x="6840538" y="3687763"/>
          <p14:tracePt t="24277" x="6840538" y="3671888"/>
          <p14:tracePt t="24282" x="6840538" y="3629025"/>
          <p14:tracePt t="24293" x="6840538" y="3611563"/>
          <p14:tracePt t="24299" x="6840538" y="3594100"/>
          <p14:tracePt t="24309" x="6858000" y="3568700"/>
          <p14:tracePt t="24315" x="6908800" y="3535363"/>
          <p14:tracePt t="24325" x="6951663" y="3517900"/>
          <p14:tracePt t="24331" x="7019925" y="3484563"/>
          <p14:tracePt t="24339" x="7061200" y="3475038"/>
          <p14:tracePt t="24347" x="7121525" y="3467100"/>
          <p14:tracePt t="24355" x="7205663" y="3467100"/>
          <p14:tracePt t="24363" x="7265988" y="3459163"/>
          <p14:tracePt t="24371" x="7299325" y="3459163"/>
          <p14:tracePt t="24379" x="7342188" y="3459163"/>
          <p14:tracePt t="24387" x="7350125" y="3459163"/>
          <p14:tracePt t="24394" x="7385050" y="3459163"/>
          <p14:tracePt t="24402" x="7392988" y="3459163"/>
          <p14:tracePt t="24410" x="7418388" y="3467100"/>
          <p14:tracePt t="24418" x="7427913" y="3475038"/>
          <p14:tracePt t="24427" x="7453313" y="3484563"/>
          <p14:tracePt t="24435" x="7461250" y="3509963"/>
          <p14:tracePt t="24443" x="7469188" y="3509963"/>
          <p14:tracePt t="24450" x="7494588" y="3552825"/>
          <p14:tracePt t="24461" x="7504113" y="3578225"/>
          <p14:tracePt t="24467" x="7512050" y="3603625"/>
          <p14:tracePt t="24476" x="7512050" y="3611563"/>
          <p14:tracePt t="24483" x="7512050" y="3636963"/>
          <p14:tracePt t="24492" x="7529513" y="3662363"/>
          <p14:tracePt t="24499" x="7529513" y="3687763"/>
          <p14:tracePt t="24509" x="7529513" y="3713163"/>
          <p14:tracePt t="24514" x="7529513" y="3738563"/>
          <p14:tracePt t="24525" x="7529513" y="3781425"/>
          <p14:tracePt t="24530" x="7521575" y="3798888"/>
          <p14:tracePt t="24539" x="7494588" y="3841750"/>
          <p14:tracePt t="24546" x="7478713" y="3857625"/>
          <p14:tracePt t="24555" x="7453313" y="3883025"/>
          <p14:tracePt t="24563" x="7435850" y="3892550"/>
          <p14:tracePt t="24571" x="7410450" y="3917950"/>
          <p14:tracePt t="24579" x="7410450" y="3925888"/>
          <p14:tracePt t="24587" x="7385050" y="3951288"/>
          <p14:tracePt t="24595" x="7367588" y="3951288"/>
          <p14:tracePt t="24603" x="7324725" y="3986213"/>
          <p14:tracePt t="24611" x="7316788" y="3994150"/>
          <p14:tracePt t="24619" x="7283450" y="4044950"/>
          <p14:tracePt t="24627" x="7240588" y="4079875"/>
          <p14:tracePt t="24635" x="7197725" y="4105275"/>
          <p14:tracePt t="24644" x="7172325" y="4121150"/>
          <p14:tracePt t="24651" x="7121525" y="4146550"/>
          <p14:tracePt t="24660" x="7070725" y="4171950"/>
          <p14:tracePt t="24666" x="7035800" y="4189413"/>
          <p14:tracePt t="24677" x="6985000" y="4224338"/>
          <p14:tracePt t="24683" x="6951663" y="4240213"/>
          <p14:tracePt t="24692" x="6926263" y="4257675"/>
          <p14:tracePt t="24699" x="6908800" y="4275138"/>
          <p14:tracePt t="24709" x="6883400" y="4283075"/>
          <p14:tracePt t="24725" x="6875463" y="4283075"/>
          <p14:tracePt t="24731" x="6865938" y="4283075"/>
          <p14:tracePt t="24739" x="6858000" y="4291013"/>
          <p14:tracePt t="24747" x="6840538" y="4300538"/>
          <p14:tracePt t="24755" x="6824663" y="4308475"/>
          <p14:tracePt t="24763" x="6807200" y="4308475"/>
          <p14:tracePt t="24771" x="6789738" y="4308475"/>
          <p14:tracePt t="24779" x="6781800" y="4316413"/>
          <p14:tracePt t="24786" x="6764338" y="4316413"/>
          <p14:tracePt t="24794" x="6731000" y="4333875"/>
          <p14:tracePt t="24803" x="6705600" y="4333875"/>
          <p14:tracePt t="24811" x="6696075" y="4333875"/>
          <p14:tracePt t="24818" x="6662738" y="4341813"/>
          <p14:tracePt t="24827" x="6645275" y="4341813"/>
          <p14:tracePt t="24834" x="6602413" y="4359275"/>
          <p14:tracePt t="24844" x="6569075" y="4384675"/>
          <p14:tracePt t="24851" x="6518275" y="4394200"/>
          <p14:tracePt t="24860" x="6492875" y="4402138"/>
          <p14:tracePt t="24866" x="6475413" y="4402138"/>
          <p14:tracePt t="24877" x="6467475" y="4402138"/>
          <p14:tracePt t="24882" x="6457950" y="4410075"/>
          <p14:tracePt t="24908" x="6450013" y="4410075"/>
          <p14:tracePt t="24914" x="6424613" y="4410075"/>
          <p14:tracePt t="24926" x="6407150" y="4419600"/>
          <p14:tracePt t="24930" x="6373813" y="4427538"/>
          <p14:tracePt t="24939" x="6313488" y="4435475"/>
          <p14:tracePt t="24946" x="6272213" y="4452938"/>
          <p14:tracePt t="24955" x="6237288" y="4460875"/>
          <p14:tracePt t="24963" x="6186488" y="4470400"/>
          <p14:tracePt t="24971" x="6143625" y="4478338"/>
          <p14:tracePt t="24979" x="6076950" y="4513263"/>
          <p14:tracePt t="24987" x="6034088" y="4521200"/>
          <p14:tracePt t="24995" x="5999163" y="4529138"/>
          <p14:tracePt t="25003" x="5957888" y="4546600"/>
          <p14:tracePt t="25026" x="5897563" y="4564063"/>
          <p14:tracePt t="25027" x="5864225" y="4572000"/>
          <p14:tracePt t="25035" x="5803900" y="4579938"/>
          <p14:tracePt t="25044" x="5745163" y="4605338"/>
          <p14:tracePt t="25050" x="5684838" y="4622800"/>
          <p14:tracePt t="25060" x="5634038" y="4640263"/>
          <p14:tracePt t="25066" x="5600700" y="4648200"/>
          <p14:tracePt t="25077" x="5565775" y="4657725"/>
          <p14:tracePt t="25083" x="5514975" y="4691063"/>
          <p14:tracePt t="25092" x="5507038" y="4691063"/>
          <p14:tracePt t="25099" x="5489575" y="4699000"/>
          <p14:tracePt t="25109" x="5456238" y="4708525"/>
          <p14:tracePt t="25115" x="5413375" y="4716463"/>
          <p14:tracePt t="25125" x="5387975" y="4716463"/>
          <p14:tracePt t="25131" x="5362575" y="4733925"/>
          <p14:tracePt t="25139" x="5319713" y="4733925"/>
          <p14:tracePt t="25147" x="5302250" y="4741863"/>
          <p14:tracePt t="25155" x="5260975" y="4749800"/>
          <p14:tracePt t="25162" x="5243513" y="4749800"/>
          <p14:tracePt t="25171" x="5226050" y="4749800"/>
          <p14:tracePt t="25179" x="5218113" y="4749800"/>
          <p14:tracePt t="25186" x="5200650" y="4767263"/>
          <p14:tracePt t="25194" x="5183188" y="4767263"/>
          <p14:tracePt t="25202" x="5183188" y="4775200"/>
          <p14:tracePt t="25211" x="5167313" y="4775200"/>
          <p14:tracePt t="25219" x="5149850" y="4784725"/>
          <p14:tracePt t="25234" x="5141913" y="4784725"/>
          <p14:tracePt t="25251" x="5124450" y="4784725"/>
          <p14:tracePt t="25267" x="5124450" y="4792663"/>
          <p14:tracePt t="25293" x="5116513" y="4792663"/>
          <p14:tracePt t="25299" x="5106988" y="4792663"/>
          <p14:tracePt t="25314" x="5106988" y="4802188"/>
          <p14:tracePt t="25330" x="5099050" y="4810125"/>
          <p14:tracePt t="25347" x="5091113" y="4810125"/>
          <p14:tracePt t="25506" x="5091113" y="4818063"/>
          <p14:tracePt t="25555" x="5099050" y="4827588"/>
          <p14:tracePt t="25563" x="5099050" y="4835525"/>
          <p14:tracePt t="25570" x="5099050" y="4843463"/>
          <p14:tracePt t="25578" x="5099050" y="4860925"/>
          <p14:tracePt t="25595" x="5099050" y="4868863"/>
          <p14:tracePt t="25603" x="5091113" y="4878388"/>
          <p14:tracePt t="25611" x="5073650" y="4886325"/>
          <p14:tracePt t="25619" x="5038725" y="4903788"/>
          <p14:tracePt t="25626" x="5013325" y="4911725"/>
          <p14:tracePt t="25635" x="4979988" y="4919663"/>
          <p14:tracePt t="25644" x="4954588" y="4929188"/>
          <p14:tracePt t="25651" x="4919663" y="4929188"/>
          <p14:tracePt t="25660" x="4903788" y="4937125"/>
          <p14:tracePt t="25667" x="4894263" y="4937125"/>
          <p14:tracePt t="25676" x="4886325" y="4946650"/>
          <p14:tracePt t="25698" x="4878388" y="4946650"/>
          <p14:tracePt t="25731" x="4868863" y="4946650"/>
          <p14:tracePt t="25738" x="4852988" y="4946650"/>
          <p14:tracePt t="25747" x="4835525" y="4946650"/>
          <p14:tracePt t="25755" x="4827588" y="4946650"/>
          <p14:tracePt t="25763" x="4810125" y="4946650"/>
          <p14:tracePt t="25770" x="4802188" y="4954588"/>
          <p14:tracePt t="25779" x="4784725" y="4954588"/>
          <p14:tracePt t="25787" x="4775200" y="4954588"/>
          <p14:tracePt t="25795" x="4767263" y="4954588"/>
          <p14:tracePt t="25810" x="4759325" y="4954588"/>
          <p14:tracePt t="25843" x="4749800" y="4954588"/>
          <p14:tracePt t="26035" x="4724400" y="4954588"/>
          <p14:tracePt t="26043" x="4716463" y="4954588"/>
          <p14:tracePt t="26051" x="4683125" y="4954588"/>
          <p14:tracePt t="26059" x="4657725" y="4954588"/>
          <p14:tracePt t="26067" x="4648200" y="4954588"/>
          <p14:tracePt t="26076" x="4622800" y="4954588"/>
          <p14:tracePt t="26083" x="4614863" y="4954588"/>
          <p14:tracePt t="26162" x="4605338" y="4954588"/>
          <p14:tracePt t="26186" x="4589463" y="4954588"/>
          <p14:tracePt t="26194" x="4572000" y="4954588"/>
          <p14:tracePt t="26202" x="4554538" y="4946650"/>
          <p14:tracePt t="26210" x="4538663" y="4937125"/>
          <p14:tracePt t="26218" x="4529138" y="4929188"/>
          <p14:tracePt t="26227" x="4513263" y="4929188"/>
          <p14:tracePt t="26234" x="4495800" y="4929188"/>
          <p14:tracePt t="26243" x="4470400" y="4919663"/>
          <p14:tracePt t="26250" x="4452938" y="4911725"/>
          <p14:tracePt t="26260" x="4427538" y="4903788"/>
          <p14:tracePt t="26266" x="4419600" y="4903788"/>
          <p14:tracePt t="26277" x="4394200" y="4894263"/>
          <p14:tracePt t="26283" x="4368800" y="4894263"/>
          <p14:tracePt t="26293" x="4351338" y="4886325"/>
          <p14:tracePt t="26299" x="4333875" y="4886325"/>
          <p14:tracePt t="26308" x="4316413" y="4886325"/>
          <p14:tracePt t="26314" x="4300538" y="4886325"/>
          <p14:tracePt t="26325" x="4291013" y="4886325"/>
          <p14:tracePt t="26330" x="4283075" y="4886325"/>
          <p14:tracePt t="26339" x="4275138" y="4886325"/>
          <p14:tracePt t="26346" x="4257675" y="4886325"/>
          <p14:tracePt t="26354" x="4249738" y="4886325"/>
          <p14:tracePt t="26363" x="4240213" y="4886325"/>
          <p14:tracePt t="26370" x="4224338" y="4886325"/>
          <p14:tracePt t="26378" x="4214813" y="4886325"/>
          <p14:tracePt t="26418" x="4197350" y="4886325"/>
          <p14:tracePt t="26434" x="4189413" y="4886325"/>
          <p14:tracePt t="26442" x="4171950" y="4868863"/>
          <p14:tracePt t="26451" x="4164013" y="4868863"/>
          <p14:tracePt t="26460" x="4156075" y="4868863"/>
          <p14:tracePt t="26476" x="4146550" y="4868863"/>
          <p14:tracePt t="26493" x="4138613" y="4868863"/>
          <p14:tracePt t="26499" x="4130675" y="4868863"/>
          <p14:tracePt t="26514" x="4121150" y="4868863"/>
          <p14:tracePt t="26530" x="4095750" y="4868863"/>
          <p14:tracePt t="26547" x="4087813" y="4860925"/>
          <p14:tracePt t="26555" x="4070350" y="4860925"/>
          <p14:tracePt t="26562" x="4062413" y="4852988"/>
          <p14:tracePt t="26579" x="4044950" y="4835525"/>
          <p14:tracePt t="26586" x="4037013" y="4835525"/>
          <p14:tracePt t="26594" x="4027488" y="4827588"/>
          <p14:tracePt t="26610" x="4019550" y="4818063"/>
          <p14:tracePt t="26618" x="4019550" y="4810125"/>
          <p14:tracePt t="26627" x="4011613" y="4810125"/>
          <p14:tracePt t="26748" x="4011613" y="4802188"/>
          <p14:tracePt t="26763" x="4011613" y="4792663"/>
          <p14:tracePt t="26771" x="4011613" y="4784725"/>
          <p14:tracePt t="26795" x="4011613" y="4775200"/>
          <p14:tracePt t="26803" x="4011613" y="4767263"/>
          <p14:tracePt t="26811" x="4019550" y="4767263"/>
          <p14:tracePt t="26827" x="4037013" y="4759325"/>
          <p14:tracePt t="26834" x="4044950" y="4759325"/>
          <p14:tracePt t="26843" x="4052888" y="4759325"/>
          <p14:tracePt t="26850" x="4070350" y="4749800"/>
          <p14:tracePt t="26859" x="4070350" y="4741863"/>
          <p14:tracePt t="26876" x="4079875" y="4741863"/>
          <p14:tracePt t="26883" x="4095750" y="4733925"/>
          <p14:tracePt t="26899" x="4121150" y="4724400"/>
          <p14:tracePt t="26908" x="4138613" y="4708525"/>
          <p14:tracePt t="26915" x="4146550" y="4708525"/>
          <p14:tracePt t="26924" x="4164013" y="4699000"/>
          <p14:tracePt t="26930" x="4171950" y="4699000"/>
          <p14:tracePt t="26939" x="4181475" y="4699000"/>
          <p14:tracePt t="26955" x="4189413" y="4699000"/>
          <p14:tracePt t="27074" x="4197350" y="4691063"/>
          <p14:tracePt t="27123" x="4206875" y="4691063"/>
          <p14:tracePt t="27131" x="4240213" y="4657725"/>
          <p14:tracePt t="27140" x="4265613" y="4657725"/>
          <p14:tracePt t="27148" x="4308475" y="4648200"/>
          <p14:tracePt t="27156" x="4341813" y="4630738"/>
          <p14:tracePt t="27164" x="4359275" y="4622800"/>
          <p14:tracePt t="27171" x="4394200" y="4622800"/>
          <p14:tracePt t="27179" x="4394200" y="4614863"/>
          <p14:tracePt t="27187" x="4419600" y="4614863"/>
          <p14:tracePt t="27195" x="4427538" y="4605338"/>
          <p14:tracePt t="27539" x="4435475" y="4605338"/>
          <p14:tracePt t="27636" x="4445000" y="4605338"/>
          <p14:tracePt t="27644" x="4486275" y="4605338"/>
          <p14:tracePt t="27652" x="4546600" y="4605338"/>
          <p14:tracePt t="27662" x="4605338" y="4605338"/>
          <p14:tracePt t="27668" x="4691063" y="4605338"/>
          <p14:tracePt t="27678" x="4759325" y="4605338"/>
          <p14:tracePt t="27683" x="4843463" y="4605338"/>
          <p14:tracePt t="27692" x="4919663" y="4605338"/>
          <p14:tracePt t="27699" x="4979988" y="4605338"/>
          <p14:tracePt t="27709" x="5022850" y="4605338"/>
          <p14:tracePt t="27715" x="5056188" y="4605338"/>
          <p14:tracePt t="27725" x="5073650" y="4605338"/>
          <p14:tracePt t="27730" x="5099050" y="4605338"/>
          <p14:tracePt t="27741" x="5116513" y="4605338"/>
          <p14:tracePt t="27795" x="5124450" y="4605338"/>
          <p14:tracePt t="27818" x="5141913" y="4605338"/>
          <p14:tracePt t="27843" x="5149850" y="4614863"/>
          <p14:tracePt t="27883" x="5157788" y="4622800"/>
          <p14:tracePt t="27915" x="5167313" y="4630738"/>
          <p14:tracePt t="27931" x="5183188" y="4648200"/>
          <p14:tracePt t="27962" x="5192713" y="4657725"/>
          <p14:tracePt t="27995" x="5200650" y="4665663"/>
          <p14:tracePt t="28235" x="5200650" y="4683125"/>
          <p14:tracePt t="28243" x="5200650" y="4699000"/>
          <p14:tracePt t="28250" x="5200650" y="4724400"/>
          <p14:tracePt t="28259" x="5192713" y="4741863"/>
          <p14:tracePt t="28267" x="5175250" y="4759325"/>
          <p14:tracePt t="28276" x="5175250" y="4767263"/>
          <p14:tracePt t="28283" x="5149850" y="4792663"/>
          <p14:tracePt t="28292" x="5132388" y="4810125"/>
          <p14:tracePt t="28299" x="5124450" y="4818063"/>
          <p14:tracePt t="28309" x="5106988" y="4835525"/>
          <p14:tracePt t="28314" x="5099050" y="4835525"/>
          <p14:tracePt t="28324" x="5081588" y="4843463"/>
          <p14:tracePt t="28331" x="5064125" y="4852988"/>
          <p14:tracePt t="28341" x="5038725" y="4860925"/>
          <p14:tracePt t="28346" x="5038725" y="4868863"/>
          <p14:tracePt t="28354" x="5022850" y="4868863"/>
          <p14:tracePt t="28362" x="5005388" y="4868863"/>
          <p14:tracePt t="28370" x="5005388" y="4878388"/>
          <p14:tracePt t="28378" x="4979988" y="4878388"/>
          <p14:tracePt t="28387" x="4972050" y="4886325"/>
          <p14:tracePt t="28395" x="4937125" y="4903788"/>
          <p14:tracePt t="28402" x="4919663" y="4903788"/>
          <p14:tracePt t="28411" x="4886325" y="4903788"/>
          <p14:tracePt t="28419" x="4843463" y="4911725"/>
          <p14:tracePt t="28427" x="4810125" y="4911725"/>
          <p14:tracePt t="28435" x="4767263" y="4911725"/>
          <p14:tracePt t="28442" x="4741863" y="4911725"/>
          <p14:tracePt t="28451" x="4716463" y="4911725"/>
          <p14:tracePt t="28459" x="4683125" y="4911725"/>
          <p14:tracePt t="28467" x="4648200" y="4911725"/>
          <p14:tracePt t="28483" x="4640263" y="4911725"/>
          <p14:tracePt t="28493" x="4622800" y="4911725"/>
          <p14:tracePt t="28498" x="4614863" y="4911725"/>
          <p14:tracePt t="28509" x="4605338" y="4911725"/>
          <p14:tracePt t="28514" x="4597400" y="4911725"/>
          <p14:tracePt t="28524" x="4589463" y="4911725"/>
          <p14:tracePt t="28531" x="4579938" y="4911725"/>
          <p14:tracePt t="28547" x="4564063" y="4911725"/>
          <p14:tracePt t="28555" x="4554538" y="4911725"/>
          <p14:tracePt t="28579" x="4546600" y="4911725"/>
          <p14:tracePt t="28587" x="4529138" y="4911725"/>
          <p14:tracePt t="28603" x="4521200" y="4911725"/>
          <p14:tracePt t="28611" x="4513263" y="4911725"/>
          <p14:tracePt t="28618" x="4495800" y="4911725"/>
          <p14:tracePt t="28626" x="4478338" y="4911725"/>
          <p14:tracePt t="28634" x="4460875" y="4911725"/>
          <p14:tracePt t="28643" x="4427538" y="4911725"/>
          <p14:tracePt t="28651" x="4410075" y="4911725"/>
          <p14:tracePt t="28666" x="4394200" y="4911725"/>
          <p14:tracePt t="28731" x="4384675" y="4911725"/>
          <p14:tracePt t="28779" x="4376738" y="4903788"/>
          <p14:tracePt t="28803" x="4359275" y="4903788"/>
          <p14:tracePt t="28819" x="4351338" y="4894263"/>
          <p14:tracePt t="28827" x="4333875" y="4886325"/>
          <p14:tracePt t="28835" x="4325938" y="4878388"/>
          <p14:tracePt t="28843" x="4316413" y="4878388"/>
          <p14:tracePt t="28851" x="4308475" y="4878388"/>
          <p14:tracePt t="28859" x="4291013" y="4878388"/>
          <p14:tracePt t="28883" x="4275138" y="4868863"/>
          <p14:tracePt t="29059" x="4257675" y="4868863"/>
          <p14:tracePt t="29082" x="4249738" y="4860925"/>
          <p14:tracePt t="29092" x="4232275" y="4843463"/>
          <p14:tracePt t="29108" x="4224338" y="4835525"/>
          <p14:tracePt t="29115" x="4214813" y="4835525"/>
          <p14:tracePt t="29179" x="4214813" y="4827588"/>
          <p14:tracePt t="29203" x="4197350" y="4818063"/>
          <p14:tracePt t="29227" x="4197350" y="4810125"/>
          <p14:tracePt t="29235" x="4189413" y="4810125"/>
          <p14:tracePt t="29250" x="4189413" y="4784725"/>
          <p14:tracePt t="29267" x="4181475" y="4767263"/>
          <p14:tracePt t="29283" x="4181475" y="4749800"/>
          <p14:tracePt t="29308" x="4181475" y="4733925"/>
          <p14:tracePt t="29315" x="4181475" y="4716463"/>
          <p14:tracePt t="29324" x="4189413" y="4716463"/>
          <p14:tracePt t="29330" x="4189413" y="4699000"/>
          <p14:tracePt t="29340" x="4197350" y="4673600"/>
          <p14:tracePt t="29347" x="4214813" y="4665663"/>
          <p14:tracePt t="29354" x="4232275" y="4657725"/>
          <p14:tracePt t="29363" x="4265613" y="4640263"/>
          <p14:tracePt t="29371" x="4275138" y="4630738"/>
          <p14:tracePt t="29379" x="4300538" y="4622800"/>
          <p14:tracePt t="29387" x="4333875" y="4614863"/>
          <p14:tracePt t="29395" x="4359275" y="4597400"/>
          <p14:tracePt t="29402" x="4394200" y="4589463"/>
          <p14:tracePt t="29410" x="4419600" y="4589463"/>
          <p14:tracePt t="29419" x="4452938" y="4579938"/>
          <p14:tracePt t="29427" x="4495800" y="4579938"/>
          <p14:tracePt t="29434" x="4554538" y="4572000"/>
          <p14:tracePt t="29443" x="4597400" y="4572000"/>
          <p14:tracePt t="29450" x="4657725" y="4572000"/>
          <p14:tracePt t="29459" x="4733925" y="4572000"/>
          <p14:tracePt t="29466" x="4784725" y="4572000"/>
          <p14:tracePt t="29476" x="4843463" y="4572000"/>
          <p14:tracePt t="29483" x="4903788" y="4572000"/>
          <p14:tracePt t="29493" x="4946650" y="4572000"/>
          <p14:tracePt t="29499" x="5022850" y="4572000"/>
          <p14:tracePt t="29508" x="5073650" y="4572000"/>
          <p14:tracePt t="29515" x="5106988" y="4572000"/>
          <p14:tracePt t="29525" x="5132388" y="4572000"/>
          <p14:tracePt t="29530" x="5149850" y="4572000"/>
          <p14:tracePt t="29542" x="5167313" y="4572000"/>
          <p14:tracePt t="29547" x="5183188" y="4572000"/>
          <p14:tracePt t="29562" x="5192713" y="4572000"/>
          <p14:tracePt t="29602" x="5200650" y="4572000"/>
          <p14:tracePt t="29618" x="5208588" y="4572000"/>
          <p14:tracePt t="29626" x="5226050" y="4572000"/>
          <p14:tracePt t="29634" x="5235575" y="4572000"/>
          <p14:tracePt t="29643" x="5243513" y="4572000"/>
          <p14:tracePt t="29650" x="5260975" y="4589463"/>
          <p14:tracePt t="29659" x="5276850" y="4597400"/>
          <p14:tracePt t="29667" x="5286375" y="4614863"/>
          <p14:tracePt t="29676" x="5294313" y="4630738"/>
          <p14:tracePt t="29683" x="5302250" y="4657725"/>
          <p14:tracePt t="29692" x="5311775" y="4665663"/>
          <p14:tracePt t="29699" x="5311775" y="4699000"/>
          <p14:tracePt t="29709" x="5327650" y="4716463"/>
          <p14:tracePt t="29715" x="5327650" y="4749800"/>
          <p14:tracePt t="29725" x="5327650" y="4775200"/>
          <p14:tracePt t="29730" x="5327650" y="4792663"/>
          <p14:tracePt t="29740" x="5327650" y="4827588"/>
          <p14:tracePt t="29746" x="5327650" y="4843463"/>
          <p14:tracePt t="29757" x="5327650" y="4852988"/>
          <p14:tracePt t="29763" x="5327650" y="4868863"/>
          <p14:tracePt t="29771" x="5327650" y="4878388"/>
          <p14:tracePt t="29779" x="5319713" y="4894263"/>
          <p14:tracePt t="29787" x="5319713" y="4903788"/>
          <p14:tracePt t="29795" x="5311775" y="4903788"/>
          <p14:tracePt t="29803" x="5311775" y="4919663"/>
          <p14:tracePt t="29810" x="5302250" y="4929188"/>
          <p14:tracePt t="29827" x="5294313" y="4929188"/>
          <p14:tracePt t="29850" x="5268913" y="4937125"/>
          <p14:tracePt t="29859" x="5260975" y="4937125"/>
          <p14:tracePt t="29866" x="5235575" y="4954588"/>
          <p14:tracePt t="29875" x="5218113" y="4954588"/>
          <p14:tracePt t="29882" x="5183188" y="4962525"/>
          <p14:tracePt t="29892" x="5167313" y="4962525"/>
          <p14:tracePt t="29899" x="5141913" y="4972050"/>
          <p14:tracePt t="29908" x="5099050" y="4972050"/>
          <p14:tracePt t="29915" x="5013325" y="4972050"/>
          <p14:tracePt t="29924" x="4972050" y="4972050"/>
          <p14:tracePt t="29931" x="4894263" y="4972050"/>
          <p14:tracePt t="29942" x="4827588" y="4972050"/>
          <p14:tracePt t="29947" x="4749800" y="4972050"/>
          <p14:tracePt t="29958" x="4699000" y="4972050"/>
          <p14:tracePt t="29963" x="4622800" y="4972050"/>
          <p14:tracePt t="29971" x="4572000" y="4972050"/>
          <p14:tracePt t="29979" x="4513263" y="4972050"/>
          <p14:tracePt t="29987" x="4452938" y="4972050"/>
          <p14:tracePt t="29995" x="4384675" y="4972050"/>
          <p14:tracePt t="30002" x="4325938" y="4972050"/>
          <p14:tracePt t="30010" x="4265613" y="4972050"/>
          <p14:tracePt t="30025" x="4224338" y="4972050"/>
          <p14:tracePt t="30026" x="4181475" y="4972050"/>
          <p14:tracePt t="30035" x="4146550" y="4972050"/>
          <p14:tracePt t="30043" x="4130675" y="4972050"/>
          <p14:tracePt t="30051" x="4121150" y="4972050"/>
          <p14:tracePt t="30059" x="4105275" y="4972050"/>
          <p14:tracePt t="30067" x="4087813" y="4962525"/>
          <p14:tracePt t="30075" x="4079875" y="4962525"/>
          <p14:tracePt t="30083" x="4052888" y="4946650"/>
          <p14:tracePt t="30092" x="4027488" y="4937125"/>
          <p14:tracePt t="30099" x="4002088" y="4919663"/>
          <p14:tracePt t="30108" x="3986213" y="4911725"/>
          <p14:tracePt t="30115" x="3943350" y="4886325"/>
          <p14:tracePt t="30123" x="3935413" y="4868863"/>
          <p14:tracePt t="30130" x="3917950" y="4852988"/>
          <p14:tracePt t="30141" x="3900488" y="4835525"/>
          <p14:tracePt t="30147" x="3892550" y="4827588"/>
          <p14:tracePt t="30156" x="3875088" y="4810125"/>
          <p14:tracePt t="30163" x="3867150" y="4792663"/>
          <p14:tracePt t="30171" x="3841750" y="4759325"/>
          <p14:tracePt t="30179" x="3816350" y="4733925"/>
          <p14:tracePt t="30187" x="3781425" y="4699000"/>
          <p14:tracePt t="30195" x="3713163" y="4640263"/>
          <p14:tracePt t="30203" x="3619500" y="4546600"/>
          <p14:tracePt t="30211" x="3552825" y="4486275"/>
          <p14:tracePt t="30218" x="3433763" y="4384675"/>
          <p14:tracePt t="30226" x="3340100" y="4300538"/>
          <p14:tracePt t="30235" x="3211513" y="4206875"/>
          <p14:tracePt t="30242" x="3109913" y="4138613"/>
          <p14:tracePt t="30250" x="3016250" y="4052888"/>
          <p14:tracePt t="30259" x="2906713" y="3968750"/>
          <p14:tracePt t="30266" x="2820988" y="3900488"/>
          <p14:tracePt t="30275" x="2736850" y="3832225"/>
          <p14:tracePt t="30282" x="2617788" y="3738563"/>
          <p14:tracePt t="30292" x="2506663" y="3654425"/>
          <p14:tracePt t="30298" x="2387600" y="3552825"/>
          <p14:tracePt t="30308" x="2217738" y="3441700"/>
          <p14:tracePt t="30314" x="2005013" y="3297238"/>
          <p14:tracePt t="30324" x="1827213" y="3160713"/>
          <p14:tracePt t="30330" x="1657350" y="3067050"/>
          <p14:tracePt t="30341" x="1470025" y="2957513"/>
          <p14:tracePt t="30347" x="1350963" y="2889250"/>
          <p14:tracePt t="30357" x="1231900" y="2820988"/>
          <p14:tracePt t="30363" x="1138238" y="2762250"/>
          <p14:tracePt t="30371" x="1087438" y="2711450"/>
          <p14:tracePt t="30379" x="1019175" y="2643188"/>
          <p14:tracePt t="30386" x="935038" y="2549525"/>
          <p14:tracePt t="30394" x="833438" y="2455863"/>
          <p14:tracePt t="30402" x="704850" y="2354263"/>
          <p14:tracePt t="30411" x="501650" y="2192338"/>
          <p14:tracePt t="30419" x="271463" y="2047875"/>
          <p14:tracePt t="30427" x="111125" y="1903413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4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B3A458BB-DD00-EC4F-98A5-BBC1629CB1F8}"/>
              </a:ext>
            </a:extLst>
          </p:cNvPr>
          <p:cNvSpPr txBox="1"/>
          <p:nvPr/>
        </p:nvSpPr>
        <p:spPr>
          <a:xfrm>
            <a:off x="1212831" y="1674723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 리스트를 이용한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0DAAC4B2-5E2F-1F4E-90F5-A03BFD2D6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5977"/>
            <a:ext cx="335280" cy="335280"/>
          </a:xfrm>
          <a:prstGeom prst="rect">
            <a:avLst/>
          </a:prstGeom>
          <a:noFill/>
        </p:spPr>
      </p:pic>
      <p:sp>
        <p:nvSpPr>
          <p:cNvPr id="7" name="TextBox 36">
            <a:extLst>
              <a:ext uri="{FF2B5EF4-FFF2-40B4-BE49-F238E27FC236}">
                <a16:creationId xmlns:a16="http://schemas.microsoft.com/office/drawing/2014/main" id="{1D48E6EB-E01E-D742-95BA-BCE521420329}"/>
              </a:ext>
            </a:extLst>
          </p:cNvPr>
          <p:cNvSpPr txBox="1"/>
          <p:nvPr/>
        </p:nvSpPr>
        <p:spPr>
          <a:xfrm>
            <a:off x="841351" y="1705501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pic>
        <p:nvPicPr>
          <p:cNvPr id="8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9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2D0576A-5241-48C1-BD3F-8EF441AB40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3139" y="2041427"/>
            <a:ext cx="4889524" cy="4116514"/>
          </a:xfrm>
          <a:prstGeom prst="rect">
            <a:avLst/>
          </a:prstGeom>
        </p:spPr>
      </p:pic>
      <p:pic>
        <p:nvPicPr>
          <p:cNvPr id="30" name="오디오 29">
            <a:hlinkClick r:id="" action="ppaction://media"/>
            <a:extLst>
              <a:ext uri="{FF2B5EF4-FFF2-40B4-BE49-F238E27FC236}">
                <a16:creationId xmlns:a16="http://schemas.microsoft.com/office/drawing/2014/main" id="{A5802118-6FF7-4E6E-AE40-83F453B5EB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054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171"/>
    </mc:Choice>
    <mc:Fallback>
      <p:transition spd="slow" advTm="69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496" x="2616200" y="6394450"/>
          <p14:tracePt t="2603" x="2022475" y="6789738"/>
          <p14:tracePt t="2611" x="2039938" y="6731000"/>
          <p14:tracePt t="2618" x="2073275" y="6637338"/>
          <p14:tracePt t="2628" x="2098675" y="6551613"/>
          <p14:tracePt t="2634" x="2124075" y="6457950"/>
          <p14:tracePt t="2644" x="2149475" y="6373813"/>
          <p14:tracePt t="2651" x="2192338" y="6280150"/>
          <p14:tracePt t="2661" x="2209800" y="6194425"/>
          <p14:tracePt t="2666" x="2252663" y="6110288"/>
          <p14:tracePt t="2677" x="2293938" y="6034088"/>
          <p14:tracePt t="2682" x="2303463" y="5973763"/>
          <p14:tracePt t="2694" x="2311400" y="5922963"/>
          <p14:tracePt t="2698" x="2311400" y="5915025"/>
          <p14:tracePt t="2711" x="2336800" y="5864225"/>
          <p14:tracePt t="2714" x="2336800" y="5829300"/>
          <p14:tracePt t="2722" x="2336800" y="5803900"/>
          <p14:tracePt t="2730" x="2344738" y="5770563"/>
          <p14:tracePt t="2738" x="2344738" y="5735638"/>
          <p14:tracePt t="2746" x="2354263" y="5702300"/>
          <p14:tracePt t="2754" x="2354263" y="5676900"/>
          <p14:tracePt t="2762" x="2371725" y="5626100"/>
          <p14:tracePt t="2770" x="2371725" y="5600700"/>
          <p14:tracePt t="2778" x="2379663" y="5565775"/>
          <p14:tracePt t="2786" x="2379663" y="5540375"/>
          <p14:tracePt t="2795" x="2379663" y="5507038"/>
          <p14:tracePt t="2802" x="2387600" y="5464175"/>
          <p14:tracePt t="2811" x="2387600" y="5430838"/>
          <p14:tracePt t="2818" x="2405063" y="5387975"/>
          <p14:tracePt t="2827" x="2405063" y="5345113"/>
          <p14:tracePt t="2834" x="2405063" y="5302250"/>
          <p14:tracePt t="2844" x="2405063" y="5260975"/>
          <p14:tracePt t="2850" x="2405063" y="5218113"/>
          <p14:tracePt t="2861" x="2405063" y="5167313"/>
          <p14:tracePt t="2866" x="2405063" y="5124450"/>
          <p14:tracePt t="2877" x="2405063" y="5081588"/>
          <p14:tracePt t="2882" x="2405063" y="5048250"/>
          <p14:tracePt t="2894" x="2405063" y="5005388"/>
          <p14:tracePt t="2898" x="2405063" y="4997450"/>
          <p14:tracePt t="2910" x="2405063" y="4962525"/>
          <p14:tracePt t="2914" x="2405063" y="4946650"/>
          <p14:tracePt t="2922" x="2405063" y="4929188"/>
          <p14:tracePt t="2930" x="2397125" y="4911725"/>
          <p14:tracePt t="2945" x="2387600" y="4894263"/>
          <p14:tracePt t="2946" x="2379663" y="4894263"/>
          <p14:tracePt t="2954" x="2379663" y="4886325"/>
          <p14:tracePt t="2962" x="2371725" y="4860925"/>
          <p14:tracePt t="2970" x="2362200" y="4852988"/>
          <p14:tracePt t="2978" x="2344738" y="4835525"/>
          <p14:tracePt t="2986" x="2336800" y="4827588"/>
          <p14:tracePt t="3010" x="2328863" y="4818063"/>
          <p14:tracePt t="3018" x="2311400" y="4802188"/>
          <p14:tracePt t="3028" x="2303463" y="4784725"/>
          <p14:tracePt t="3034" x="2260600" y="4759325"/>
          <p14:tracePt t="3044" x="2217738" y="4733925"/>
          <p14:tracePt t="3051" x="2141538" y="4691063"/>
          <p14:tracePt t="3060" x="2047875" y="4630738"/>
          <p14:tracePt t="3066" x="1946275" y="4597400"/>
          <p14:tracePt t="3077" x="1852613" y="4554538"/>
          <p14:tracePt t="3082" x="1766888" y="4521200"/>
          <p14:tracePt t="3093" x="1716088" y="4495800"/>
          <p14:tracePt t="3099" x="1682750" y="4495800"/>
          <p14:tracePt t="3111" x="1649413" y="4486275"/>
          <p14:tracePt t="3115" x="1614488" y="4470400"/>
          <p14:tracePt t="3123" x="1606550" y="4470400"/>
          <p14:tracePt t="3130" x="1597025" y="4470400"/>
          <p14:tracePt t="3138" x="1581150" y="4470400"/>
          <p14:tracePt t="3154" x="1571625" y="4470400"/>
          <p14:tracePt t="3162" x="1563688" y="4470400"/>
          <p14:tracePt t="3170" x="1546225" y="4470400"/>
          <p14:tracePt t="3178" x="1538288" y="4470400"/>
          <p14:tracePt t="3186" x="1520825" y="4470400"/>
          <p14:tracePt t="3194" x="1504950" y="4470400"/>
          <p14:tracePt t="3202" x="1470025" y="4470400"/>
          <p14:tracePt t="3211" x="1444625" y="4478338"/>
          <p14:tracePt t="3218" x="1419225" y="4486275"/>
          <p14:tracePt t="3227" x="1401763" y="4486275"/>
          <p14:tracePt t="3234" x="1393825" y="4486275"/>
          <p14:tracePt t="3243" x="1385888" y="4486275"/>
          <p14:tracePt t="3250" x="1368425" y="4486275"/>
          <p14:tracePt t="3266" x="1350963" y="4503738"/>
          <p14:tracePt t="3277" x="1333500" y="4513263"/>
          <p14:tracePt t="3293" x="1325563" y="4513263"/>
          <p14:tracePt t="7051" x="1317625" y="4513263"/>
          <p14:tracePt t="7067" x="1419225" y="4427538"/>
          <p14:tracePt t="7075" x="1571625" y="4316413"/>
          <p14:tracePt t="7083" x="1716088" y="4224338"/>
          <p14:tracePt t="7092" x="1860550" y="4121150"/>
          <p14:tracePt t="7098" x="2014538" y="4011613"/>
          <p14:tracePt t="7109" x="2124075" y="3900488"/>
          <p14:tracePt t="7115" x="2227263" y="3806825"/>
          <p14:tracePt t="7126" x="2319338" y="3738563"/>
          <p14:tracePt t="7130" x="2455863" y="3662363"/>
          <p14:tracePt t="7143" x="2557463" y="3603625"/>
          <p14:tracePt t="7146" x="2651125" y="3552825"/>
          <p14:tracePt t="7154" x="2770188" y="3492500"/>
          <p14:tracePt t="7162" x="2855913" y="3441700"/>
          <p14:tracePt t="7170" x="2932113" y="3416300"/>
          <p14:tracePt t="7178" x="3008313" y="3390900"/>
          <p14:tracePt t="7186" x="3067050" y="3355975"/>
          <p14:tracePt t="7195" x="3109913" y="3340100"/>
          <p14:tracePt t="7203" x="3144838" y="3314700"/>
          <p14:tracePt t="7210" x="3160713" y="3305175"/>
          <p14:tracePt t="7219" x="3178175" y="3289300"/>
          <p14:tracePt t="7226" x="3203575" y="3279775"/>
          <p14:tracePt t="7235" x="3238500" y="3263900"/>
          <p14:tracePt t="7243" x="3314700" y="3211513"/>
          <p14:tracePt t="7250" x="3365500" y="3203575"/>
          <p14:tracePt t="7259" x="3449638" y="3160713"/>
          <p14:tracePt t="7267" x="3502025" y="3144838"/>
          <p14:tracePt t="7276" x="3552825" y="3119438"/>
          <p14:tracePt t="7282" x="3611563" y="3094038"/>
          <p14:tracePt t="7293" x="3619500" y="3094038"/>
          <p14:tracePt t="7298" x="3636963" y="3076575"/>
          <p14:tracePt t="7315" x="3646488" y="3067050"/>
          <p14:tracePt t="7338" x="3654425" y="3067050"/>
          <p14:tracePt t="7346" x="3662363" y="3059113"/>
          <p14:tracePt t="7379" x="3671888" y="3051175"/>
          <p14:tracePt t="7403" x="3671888" y="3033713"/>
          <p14:tracePt t="7410" x="3679825" y="2990850"/>
          <p14:tracePt t="7418" x="3679825" y="2957513"/>
          <p14:tracePt t="7426" x="3687763" y="2914650"/>
          <p14:tracePt t="7434" x="3687763" y="2881313"/>
          <p14:tracePt t="7443" x="3697288" y="2846388"/>
          <p14:tracePt t="7451" x="3697288" y="2838450"/>
          <p14:tracePt t="7460" x="3697288" y="2830513"/>
          <p14:tracePt t="7483" x="3705225" y="2820988"/>
          <p14:tracePt t="7515" x="3705225" y="2813050"/>
          <p14:tracePt t="7523" x="3705225" y="2795588"/>
          <p14:tracePt t="7531" x="3705225" y="2787650"/>
          <p14:tracePt t="7539" x="3705225" y="2778125"/>
          <p14:tracePt t="7547" x="3705225" y="2770188"/>
          <p14:tracePt t="7603" x="3705225" y="2762250"/>
          <p14:tracePt t="7611" x="3662363" y="2744788"/>
          <p14:tracePt t="7619" x="3654425" y="2744788"/>
          <p14:tracePt t="7626" x="3636963" y="2736850"/>
          <p14:tracePt t="7634" x="3629025" y="2736850"/>
          <p14:tracePt t="7651" x="3619500" y="2736850"/>
          <p14:tracePt t="7659" x="3611563" y="2736850"/>
          <p14:tracePt t="7667" x="3578225" y="2736850"/>
          <p14:tracePt t="7676" x="3527425" y="2727325"/>
          <p14:tracePt t="7682" x="3441700" y="2727325"/>
          <p14:tracePt t="7693" x="3348038" y="2727325"/>
          <p14:tracePt t="7698" x="3221038" y="2727325"/>
          <p14:tracePt t="7709" x="3119438" y="2727325"/>
          <p14:tracePt t="7714" x="2974975" y="2727325"/>
          <p14:tracePt t="7726" x="2889250" y="2727325"/>
          <p14:tracePt t="7730" x="2795588" y="2744788"/>
          <p14:tracePt t="7742" x="2719388" y="2752725"/>
          <p14:tracePt t="7746" x="2660650" y="2752725"/>
          <p14:tracePt t="7754" x="2651125" y="2752725"/>
          <p14:tracePt t="7762" x="2633663" y="2752725"/>
          <p14:tracePt t="7770" x="2625725" y="2752725"/>
          <p14:tracePt t="7802" x="2625725" y="2744788"/>
          <p14:tracePt t="7810" x="2625725" y="2701925"/>
          <p14:tracePt t="7818" x="2625725" y="2660650"/>
          <p14:tracePt t="7827" x="2625725" y="2617788"/>
          <p14:tracePt t="7834" x="2643188" y="2574925"/>
          <p14:tracePt t="7843" x="2693988" y="2532063"/>
          <p14:tracePt t="7850" x="2752725" y="2506663"/>
          <p14:tracePt t="7859" x="2830513" y="2463800"/>
          <p14:tracePt t="7867" x="2906713" y="2430463"/>
          <p14:tracePt t="7876" x="2982913" y="2405063"/>
          <p14:tracePt t="7883" x="3041650" y="2362200"/>
          <p14:tracePt t="7892" x="3094038" y="2354263"/>
          <p14:tracePt t="7898" x="3144838" y="2328863"/>
          <p14:tracePt t="7909" x="3160713" y="2319338"/>
          <p14:tracePt t="7915" x="3170238" y="2311400"/>
          <p14:tracePt t="7925" x="3221038" y="2286000"/>
          <p14:tracePt t="7930" x="3254375" y="2278063"/>
          <p14:tracePt t="7942" x="3297238" y="2278063"/>
          <p14:tracePt t="7947" x="3355975" y="2278063"/>
          <p14:tracePt t="7955" x="3398838" y="2278063"/>
          <p14:tracePt t="7963" x="3441700" y="2278063"/>
          <p14:tracePt t="7970" x="3475038" y="2278063"/>
          <p14:tracePt t="7978" x="3492500" y="2286000"/>
          <p14:tracePt t="7987" x="3517900" y="2293938"/>
          <p14:tracePt t="7995" x="3535363" y="2311400"/>
          <p14:tracePt t="8003" x="3568700" y="2336800"/>
          <p14:tracePt t="8010" x="3594100" y="2354263"/>
          <p14:tracePt t="8019" x="3603625" y="2371725"/>
          <p14:tracePt t="8026" x="3611563" y="2387600"/>
          <p14:tracePt t="8035" x="3619500" y="2405063"/>
          <p14:tracePt t="8043" x="3636963" y="2438400"/>
          <p14:tracePt t="8050" x="3646488" y="2447925"/>
          <p14:tracePt t="8060" x="3646488" y="2473325"/>
          <p14:tracePt t="8066" x="3646488" y="2506663"/>
          <p14:tracePt t="8075" x="3646488" y="2532063"/>
          <p14:tracePt t="8083" x="3646488" y="2541588"/>
          <p14:tracePt t="8092" x="3646488" y="2557463"/>
          <p14:tracePt t="8227" x="3671888" y="2557463"/>
          <p14:tracePt t="8234" x="3713163" y="2557463"/>
          <p14:tracePt t="8243" x="3730625" y="2566988"/>
          <p14:tracePt t="8251" x="3763963" y="2582863"/>
          <p14:tracePt t="8259" x="3790950" y="2592388"/>
          <p14:tracePt t="8267" x="3824288" y="2600325"/>
          <p14:tracePt t="8276" x="3849688" y="2608263"/>
          <p14:tracePt t="8283" x="3883025" y="2633663"/>
          <p14:tracePt t="8292" x="3925888" y="2643188"/>
          <p14:tracePt t="8299" x="3960813" y="2660650"/>
          <p14:tracePt t="8309" x="3976688" y="2676525"/>
          <p14:tracePt t="8314" x="3994150" y="2676525"/>
          <p14:tracePt t="8326" x="4002088" y="2676525"/>
          <p14:tracePt t="8443" x="4002088" y="2668588"/>
          <p14:tracePt t="8452" x="3994150" y="2660650"/>
          <p14:tracePt t="8461" x="3994150" y="2651125"/>
          <p14:tracePt t="8467" x="3986213" y="2643188"/>
          <p14:tracePt t="8477" x="3986213" y="2625725"/>
          <p14:tracePt t="8483" x="3968750" y="2617788"/>
          <p14:tracePt t="8493" x="3960813" y="2617788"/>
          <p14:tracePt t="8498" x="3943350" y="2600325"/>
          <p14:tracePt t="8509" x="3908425" y="2592388"/>
          <p14:tracePt t="8514" x="3883025" y="2592388"/>
          <p14:tracePt t="8526" x="3841750" y="2574925"/>
          <p14:tracePt t="8530" x="3798888" y="2574925"/>
          <p14:tracePt t="8542" x="3763963" y="2574925"/>
          <p14:tracePt t="8546" x="3722688" y="2574925"/>
          <p14:tracePt t="8555" x="3697288" y="2574925"/>
          <p14:tracePt t="8562" x="3662363" y="2574925"/>
          <p14:tracePt t="8570" x="3629025" y="2592388"/>
          <p14:tracePt t="8578" x="3586163" y="2608263"/>
          <p14:tracePt t="8587" x="3535363" y="2625725"/>
          <p14:tracePt t="8594" x="3475038" y="2651125"/>
          <p14:tracePt t="8602" x="3424238" y="2668588"/>
          <p14:tracePt t="8610" x="3390900" y="2676525"/>
          <p14:tracePt t="8618" x="3348038" y="2686050"/>
          <p14:tracePt t="8626" x="3322638" y="2701925"/>
          <p14:tracePt t="8634" x="3314700" y="2701925"/>
          <p14:tracePt t="8643" x="3297238" y="2701925"/>
          <p14:tracePt t="8650" x="3289300" y="2701925"/>
          <p14:tracePt t="8660" x="3263900" y="2711450"/>
          <p14:tracePt t="8666" x="3246438" y="2719388"/>
          <p14:tracePt t="8675" x="3228975" y="2719388"/>
          <p14:tracePt t="8682" x="3203575" y="2727325"/>
          <p14:tracePt t="8692" x="3178175" y="2727325"/>
          <p14:tracePt t="8699" x="3144838" y="2727325"/>
          <p14:tracePt t="8709" x="3127375" y="2744788"/>
          <p14:tracePt t="8715" x="3094038" y="2744788"/>
          <p14:tracePt t="8725" x="3084513" y="2744788"/>
          <p14:tracePt t="8731" x="3059113" y="2744788"/>
          <p14:tracePt t="8742" x="3025775" y="2744788"/>
          <p14:tracePt t="8747" x="2982913" y="2752725"/>
          <p14:tracePt t="8755" x="2965450" y="2752725"/>
          <p14:tracePt t="8763" x="2940050" y="2752725"/>
          <p14:tracePt t="8770" x="2906713" y="2762250"/>
          <p14:tracePt t="8778" x="2889250" y="2762250"/>
          <p14:tracePt t="8786" x="2855913" y="2770188"/>
          <p14:tracePt t="8794" x="2855913" y="2778125"/>
          <p14:tracePt t="8802" x="2838450" y="2787650"/>
          <p14:tracePt t="8811" x="2820988" y="2787650"/>
          <p14:tracePt t="8819" x="2820988" y="2795588"/>
          <p14:tracePt t="8826" x="2805113" y="2795588"/>
          <p14:tracePt t="8834" x="2787650" y="2813050"/>
          <p14:tracePt t="8843" x="2787650" y="2830513"/>
          <p14:tracePt t="8850" x="2787650" y="2838450"/>
          <p14:tracePt t="8859" x="2778125" y="2871788"/>
          <p14:tracePt t="8867" x="2778125" y="2906713"/>
          <p14:tracePt t="8876" x="2778125" y="2940050"/>
          <p14:tracePt t="8883" x="2752725" y="2982913"/>
          <p14:tracePt t="8892" x="2752725" y="3025775"/>
          <p14:tracePt t="8898" x="2752725" y="3059113"/>
          <p14:tracePt t="8909" x="2752725" y="3084513"/>
          <p14:tracePt t="8914" x="2752725" y="3101975"/>
          <p14:tracePt t="8926" x="2752725" y="3135313"/>
          <p14:tracePt t="8930" x="2752725" y="3152775"/>
          <p14:tracePt t="8943" x="2752725" y="3170238"/>
          <p14:tracePt t="8946" x="2752725" y="3186113"/>
          <p14:tracePt t="8955" x="2752725" y="3221038"/>
          <p14:tracePt t="8963" x="2762250" y="3238500"/>
          <p14:tracePt t="8970" x="2762250" y="3254375"/>
          <p14:tracePt t="8978" x="2770188" y="3279775"/>
          <p14:tracePt t="8986" x="2770188" y="3289300"/>
          <p14:tracePt t="8994" x="2778125" y="3305175"/>
          <p14:tracePt t="9002" x="2787650" y="3322638"/>
          <p14:tracePt t="9018" x="2787650" y="3330575"/>
          <p14:tracePt t="9034" x="2787650" y="3355975"/>
          <p14:tracePt t="9050" x="2787650" y="3365500"/>
          <p14:tracePt t="9059" x="2787650" y="3382963"/>
          <p14:tracePt t="9076" x="2787650" y="3390900"/>
          <p14:tracePt t="9171" x="2795588" y="3398838"/>
          <p14:tracePt t="9371" x="2795588" y="3416300"/>
          <p14:tracePt t="9379" x="2795588" y="3424238"/>
          <p14:tracePt t="9395" x="2795588" y="3433763"/>
          <p14:tracePt t="9538" x="2813050" y="3433763"/>
          <p14:tracePt t="9547" x="2855913" y="3433763"/>
          <p14:tracePt t="9554" x="2914650" y="3416300"/>
          <p14:tracePt t="9563" x="2965450" y="3390900"/>
          <p14:tracePt t="9570" x="3041650" y="3365500"/>
          <p14:tracePt t="9578" x="3067050" y="3355975"/>
          <p14:tracePt t="9586" x="3119438" y="3348038"/>
          <p14:tracePt t="9595" x="3152775" y="3348038"/>
          <p14:tracePt t="9603" x="3203575" y="3314700"/>
          <p14:tracePt t="9611" x="3254375" y="3305175"/>
          <p14:tracePt t="9619" x="3297238" y="3297238"/>
          <p14:tracePt t="9627" x="3373438" y="3263900"/>
          <p14:tracePt t="9635" x="3416300" y="3263900"/>
          <p14:tracePt t="9642" x="3492500" y="3254375"/>
          <p14:tracePt t="9651" x="3552825" y="3254375"/>
          <p14:tracePt t="9660" x="3636963" y="3246438"/>
          <p14:tracePt t="9667" x="3713163" y="3238500"/>
          <p14:tracePt t="9676" x="3781425" y="3211513"/>
          <p14:tracePt t="9683" x="3841750" y="3211513"/>
          <p14:tracePt t="9692" x="3892550" y="3203575"/>
          <p14:tracePt t="9698" x="3908425" y="3203575"/>
          <p14:tracePt t="9709" x="3935413" y="3203575"/>
          <p14:tracePt t="9714" x="3943350" y="3203575"/>
          <p14:tracePt t="9827" x="3951288" y="3195638"/>
          <p14:tracePt t="9834" x="3951288" y="3178175"/>
          <p14:tracePt t="9842" x="3976688" y="3152775"/>
          <p14:tracePt t="9850" x="3994150" y="3135313"/>
          <p14:tracePt t="9859" x="3994150" y="3127375"/>
          <p14:tracePt t="9866" x="4002088" y="3127375"/>
          <p14:tracePt t="9876" x="4011613" y="3119438"/>
          <p14:tracePt t="9882" x="4019550" y="3101975"/>
          <p14:tracePt t="9892" x="4027488" y="3094038"/>
          <p14:tracePt t="9899" x="4037013" y="3084513"/>
          <p14:tracePt t="9909" x="4044950" y="3076575"/>
          <p14:tracePt t="9947" x="4044950" y="3067050"/>
          <p14:tracePt t="10083" x="4070350" y="3067050"/>
          <p14:tracePt t="10092" x="4079875" y="3067050"/>
          <p14:tracePt t="10098" x="4095750" y="3067050"/>
          <p14:tracePt t="10109" x="4113213" y="3076575"/>
          <p14:tracePt t="10114" x="4138613" y="3076575"/>
          <p14:tracePt t="10125" x="4156075" y="3084513"/>
          <p14:tracePt t="10131" x="4181475" y="3084513"/>
          <p14:tracePt t="10142" x="4197350" y="3084513"/>
          <p14:tracePt t="10146" x="4214813" y="3094038"/>
          <p14:tracePt t="10154" x="4232275" y="3109913"/>
          <p14:tracePt t="10179" x="4240213" y="3119438"/>
          <p14:tracePt t="10187" x="4249738" y="3119438"/>
          <p14:tracePt t="10250" x="4249738" y="3127375"/>
          <p14:tracePt t="10259" x="4249738" y="3152775"/>
          <p14:tracePt t="10275" x="4240213" y="3178175"/>
          <p14:tracePt t="10292" x="4224338" y="3195638"/>
          <p14:tracePt t="10299" x="4214813" y="3195638"/>
          <p14:tracePt t="10308" x="4206875" y="3195638"/>
          <p14:tracePt t="10314" x="4189413" y="3203575"/>
          <p14:tracePt t="10325" x="4181475" y="3211513"/>
          <p14:tracePt t="10330" x="4171950" y="3211513"/>
          <p14:tracePt t="10341" x="4164013" y="3221038"/>
          <p14:tracePt t="10347" x="4156075" y="3221038"/>
          <p14:tracePt t="10354" x="4146550" y="3221038"/>
          <p14:tracePt t="10395" x="4121150" y="3228975"/>
          <p14:tracePt t="10411" x="4113213" y="3228975"/>
          <p14:tracePt t="10419" x="4079875" y="3246438"/>
          <p14:tracePt t="10427" x="4052888" y="3254375"/>
          <p14:tracePt t="10435" x="4027488" y="3254375"/>
          <p14:tracePt t="10443" x="3994150" y="3254375"/>
          <p14:tracePt t="10450" x="3968750" y="3263900"/>
          <p14:tracePt t="10459" x="3935413" y="3263900"/>
          <p14:tracePt t="10467" x="3925888" y="3263900"/>
          <p14:tracePt t="10476" x="3917950" y="3263900"/>
          <p14:tracePt t="10498" x="3908425" y="3271838"/>
          <p14:tracePt t="10540" x="3900488" y="3271838"/>
          <p14:tracePt t="10546" x="3892550" y="3271838"/>
          <p14:tracePt t="10579" x="3883025" y="3271838"/>
          <p14:tracePt t="10602" x="3867150" y="3271838"/>
          <p14:tracePt t="10634" x="3857625" y="3271838"/>
          <p14:tracePt t="10643" x="3849688" y="3271838"/>
          <p14:tracePt t="10650" x="3841750" y="3271838"/>
          <p14:tracePt t="10659" x="3832225" y="3271838"/>
          <p14:tracePt t="10666" x="3824288" y="3271838"/>
          <p14:tracePt t="10692" x="3816350" y="3271838"/>
          <p14:tracePt t="10699" x="3798888" y="3254375"/>
          <p14:tracePt t="10708" x="3781425" y="3246438"/>
          <p14:tracePt t="10714" x="3773488" y="3238500"/>
          <p14:tracePt t="10725" x="3756025" y="3221038"/>
          <p14:tracePt t="10731" x="3748088" y="3221038"/>
          <p14:tracePt t="10742" x="3738563" y="3203575"/>
          <p14:tracePt t="10746" x="3713163" y="3186113"/>
          <p14:tracePt t="10762" x="3705225" y="3178175"/>
          <p14:tracePt t="10811" x="3687763" y="3178175"/>
          <p14:tracePt t="10826" x="3687763" y="3170238"/>
          <p14:tracePt t="10842" x="3687763" y="3160713"/>
          <p14:tracePt t="10890" x="3679825" y="3160713"/>
          <p14:tracePt t="10908" x="3679825" y="3144838"/>
          <p14:tracePt t="10914" x="3679825" y="3127375"/>
          <p14:tracePt t="10931" x="3679825" y="3119438"/>
          <p14:tracePt t="10947" x="3679825" y="3094038"/>
          <p14:tracePt t="10955" x="3705225" y="3084513"/>
          <p14:tracePt t="10962" x="3748088" y="3067050"/>
          <p14:tracePt t="10970" x="3790950" y="3067050"/>
          <p14:tracePt t="10979" x="3857625" y="3067050"/>
          <p14:tracePt t="10987" x="3925888" y="3041650"/>
          <p14:tracePt t="10994" x="3968750" y="3033713"/>
          <p14:tracePt t="11002" x="4002088" y="3033713"/>
          <p14:tracePt t="11010" x="4027488" y="3025775"/>
          <p14:tracePt t="11018" x="4052888" y="3025775"/>
          <p14:tracePt t="11026" x="4062413" y="3025775"/>
          <p14:tracePt t="11034" x="4079875" y="3025775"/>
          <p14:tracePt t="11163" x="4087813" y="3025775"/>
          <p14:tracePt t="11171" x="4095750" y="3025775"/>
          <p14:tracePt t="11179" x="4105275" y="3025775"/>
          <p14:tracePt t="11195" x="4113213" y="3025775"/>
          <p14:tracePt t="11235" x="4121150" y="3025775"/>
          <p14:tracePt t="11243" x="4121150" y="3033713"/>
          <p14:tracePt t="11251" x="4121150" y="3041650"/>
          <p14:tracePt t="11267" x="4121150" y="3051175"/>
          <p14:tracePt t="11276" x="4121150" y="3059113"/>
          <p14:tracePt t="11292" x="4113213" y="3059113"/>
          <p14:tracePt t="11315" x="4105275" y="3059113"/>
          <p14:tracePt t="11325" x="4087813" y="3067050"/>
          <p14:tracePt t="11341" x="4070350" y="3067050"/>
          <p14:tracePt t="11395" x="4070350" y="3076575"/>
          <p14:tracePt t="11402" x="4027488" y="3094038"/>
          <p14:tracePt t="11411" x="3968750" y="3109913"/>
          <p14:tracePt t="11418" x="3892550" y="3119438"/>
          <p14:tracePt t="11426" x="3806825" y="3135313"/>
          <p14:tracePt t="11434" x="3722688" y="3152775"/>
          <p14:tracePt t="11442" x="3636963" y="3160713"/>
          <p14:tracePt t="11450" x="3560763" y="3160713"/>
          <p14:tracePt t="11459" x="3492500" y="3160713"/>
          <p14:tracePt t="11466" x="3449638" y="3160713"/>
          <p14:tracePt t="11475" x="3433763" y="3160713"/>
          <p14:tracePt t="11508" x="3416300" y="3160713"/>
          <p14:tracePt t="11515" x="3416300" y="3152775"/>
          <p14:tracePt t="11525" x="3398838" y="3109913"/>
          <p14:tracePt t="11531" x="3398838" y="3084513"/>
          <p14:tracePt t="11541" x="3398838" y="3041650"/>
          <p14:tracePt t="11547" x="3398838" y="3008313"/>
          <p14:tracePt t="11558" x="3398838" y="2982913"/>
          <p14:tracePt t="11562" x="3398838" y="2949575"/>
          <p14:tracePt t="11570" x="3398838" y="2906713"/>
          <p14:tracePt t="11579" x="3408363" y="2889250"/>
          <p14:tracePt t="11587" x="3433763" y="2871788"/>
          <p14:tracePt t="11594" x="3441700" y="2863850"/>
          <p14:tracePt t="11603" x="3459163" y="2846388"/>
          <p14:tracePt t="11611" x="3475038" y="2838450"/>
          <p14:tracePt t="11618" x="3502025" y="2830513"/>
          <p14:tracePt t="11626" x="3517900" y="2830513"/>
          <p14:tracePt t="11635" x="3552825" y="2820988"/>
          <p14:tracePt t="11642" x="3594100" y="2820988"/>
          <p14:tracePt t="11650" x="3654425" y="2820988"/>
          <p14:tracePt t="11659" x="3722688" y="2820988"/>
          <p14:tracePt t="11666" x="3781425" y="2820988"/>
          <p14:tracePt t="11675" x="3857625" y="2820988"/>
          <p14:tracePt t="11682" x="3935413" y="2846388"/>
          <p14:tracePt t="11692" x="3994150" y="2863850"/>
          <p14:tracePt t="11698" x="4027488" y="2897188"/>
          <p14:tracePt t="11708" x="4052888" y="2897188"/>
          <p14:tracePt t="11715" x="4079875" y="2914650"/>
          <p14:tracePt t="11725" x="4079875" y="2932113"/>
          <p14:tracePt t="11731" x="4087813" y="2949575"/>
          <p14:tracePt t="11741" x="4087813" y="2965450"/>
          <p14:tracePt t="11746" x="4087813" y="2982913"/>
          <p14:tracePt t="11758" x="4087813" y="3016250"/>
          <p14:tracePt t="11763" x="4087813" y="3041650"/>
          <p14:tracePt t="11770" x="4087813" y="3051175"/>
          <p14:tracePt t="11778" x="4087813" y="3076575"/>
          <p14:tracePt t="11794" x="4087813" y="3084513"/>
          <p14:tracePt t="11802" x="4087813" y="3101975"/>
          <p14:tracePt t="11810" x="4079875" y="3109913"/>
          <p14:tracePt t="11818" x="4070350" y="3119438"/>
          <p14:tracePt t="11826" x="4062413" y="3127375"/>
          <p14:tracePt t="11842" x="4044950" y="3144838"/>
          <p14:tracePt t="11930" x="4037013" y="3178175"/>
          <p14:tracePt t="11939" x="4027488" y="3195638"/>
          <p14:tracePt t="11947" x="4011613" y="3228975"/>
          <p14:tracePt t="11955" x="4002088" y="3254375"/>
          <p14:tracePt t="11962" x="3994150" y="3279775"/>
          <p14:tracePt t="11970" x="3994150" y="3305175"/>
          <p14:tracePt t="11978" x="3976688" y="3330575"/>
          <p14:tracePt t="11987" x="3968750" y="3340100"/>
          <p14:tracePt t="11995" x="3960813" y="3355975"/>
          <p14:tracePt t="12003" x="3951288" y="3373438"/>
          <p14:tracePt t="12011" x="3935413" y="3390900"/>
          <p14:tracePt t="12019" x="3925888" y="3398838"/>
          <p14:tracePt t="12026" x="3917950" y="3416300"/>
          <p14:tracePt t="12035" x="3900488" y="3441700"/>
          <p14:tracePt t="12042" x="3892550" y="3449638"/>
          <p14:tracePt t="12051" x="3883025" y="3459163"/>
          <p14:tracePt t="12059" x="3883025" y="3467100"/>
          <p14:tracePt t="12075" x="3867150" y="3484563"/>
          <p14:tracePt t="12092" x="3857625" y="3492500"/>
          <p14:tracePt t="12098" x="3857625" y="3502025"/>
          <p14:tracePt t="12114" x="3849688" y="3509963"/>
          <p14:tracePt t="12125" x="3841750" y="3517900"/>
          <p14:tracePt t="12130" x="3824288" y="3527425"/>
          <p14:tracePt t="12142" x="3816350" y="3535363"/>
          <p14:tracePt t="12147" x="3806825" y="3535363"/>
          <p14:tracePt t="12158" x="3790950" y="3543300"/>
          <p14:tracePt t="12170" x="3773488" y="3552825"/>
          <p14:tracePt t="12179" x="3763963" y="3560763"/>
          <p14:tracePt t="12186" x="3763963" y="3568700"/>
          <p14:tracePt t="12194" x="3756025" y="3568700"/>
          <p14:tracePt t="12202" x="3748088" y="3568700"/>
          <p14:tracePt t="12226" x="3738563" y="3578225"/>
          <p14:tracePt t="12282" x="3730625" y="3586163"/>
          <p14:tracePt t="12291" x="3722688" y="3586163"/>
          <p14:tracePt t="12298" x="3713163" y="3594100"/>
          <p14:tracePt t="12308" x="3697288" y="3603625"/>
          <p14:tracePt t="12314" x="3687763" y="3603625"/>
          <p14:tracePt t="12330" x="3662363" y="3619500"/>
          <p14:tracePt t="12362" x="3654425" y="3619500"/>
          <p14:tracePt t="12403" x="3646488" y="3619500"/>
          <p14:tracePt t="12707" x="3603625" y="3619500"/>
          <p14:tracePt t="12715" x="3552825" y="3629025"/>
          <p14:tracePt t="12724" x="3502025" y="3629025"/>
          <p14:tracePt t="12731" x="3449638" y="3629025"/>
          <p14:tracePt t="12742" x="3408363" y="3629025"/>
          <p14:tracePt t="12747" x="3365500" y="3629025"/>
          <p14:tracePt t="12758" x="3305175" y="3629025"/>
          <p14:tracePt t="12763" x="3279775" y="3629025"/>
          <p14:tracePt t="12775" x="3263900" y="3629025"/>
          <p14:tracePt t="12779" x="3238500" y="3629025"/>
          <p14:tracePt t="12835" x="3228975" y="3629025"/>
          <p14:tracePt t="12851" x="3211513" y="3619500"/>
          <p14:tracePt t="12866" x="3195638" y="3611563"/>
          <p14:tracePt t="12875" x="3186113" y="3603625"/>
          <p14:tracePt t="12882" x="3160713" y="3578225"/>
          <p14:tracePt t="12891" x="3152775" y="3560763"/>
          <p14:tracePt t="12899" x="3135313" y="3535363"/>
          <p14:tracePt t="12908" x="3119438" y="3517900"/>
          <p14:tracePt t="12915" x="3109913" y="3484563"/>
          <p14:tracePt t="12924" x="3101975" y="3467100"/>
          <p14:tracePt t="12930" x="3094038" y="3441700"/>
          <p14:tracePt t="12941" x="3084513" y="3424238"/>
          <p14:tracePt t="12946" x="3084513" y="3408363"/>
          <p14:tracePt t="12958" x="3084513" y="3390900"/>
          <p14:tracePt t="12962" x="3084513" y="3373438"/>
          <p14:tracePt t="12974" x="3084513" y="3355975"/>
          <p14:tracePt t="12979" x="3084513" y="3340100"/>
          <p14:tracePt t="12987" x="3084513" y="3330575"/>
          <p14:tracePt t="12994" x="3084513" y="3314700"/>
          <p14:tracePt t="13002" x="3084513" y="3297238"/>
          <p14:tracePt t="13010" x="3094038" y="3297238"/>
          <p14:tracePt t="13018" x="3119438" y="3271838"/>
          <p14:tracePt t="13034" x="3127375" y="3263900"/>
          <p14:tracePt t="13043" x="3160713" y="3246438"/>
          <p14:tracePt t="13051" x="3186113" y="3238500"/>
          <p14:tracePt t="13058" x="3211513" y="3221038"/>
          <p14:tracePt t="13066" x="3238500" y="3221038"/>
          <p14:tracePt t="13075" x="3254375" y="3211513"/>
          <p14:tracePt t="13083" x="3263900" y="3211513"/>
          <p14:tracePt t="13091" x="3271838" y="3211513"/>
          <p14:tracePt t="13099" x="3289300" y="3211513"/>
          <p14:tracePt t="13108" x="3297238" y="3211513"/>
          <p14:tracePt t="13130" x="3305175" y="3211513"/>
          <p14:tracePt t="13156" x="3322638" y="3211513"/>
          <p14:tracePt t="13162" x="3340100" y="3211513"/>
          <p14:tracePt t="13174" x="3348038" y="3221038"/>
          <p14:tracePt t="13178" x="3365500" y="3238500"/>
          <p14:tracePt t="13187" x="3382963" y="3254375"/>
          <p14:tracePt t="13194" x="3398838" y="3279775"/>
          <p14:tracePt t="13202" x="3416300" y="3297238"/>
          <p14:tracePt t="13210" x="3416300" y="3305175"/>
          <p14:tracePt t="13219" x="3416300" y="3322638"/>
          <p14:tracePt t="13226" x="3424238" y="3355975"/>
          <p14:tracePt t="13235" x="3424238" y="3365500"/>
          <p14:tracePt t="13242" x="3424238" y="3382963"/>
          <p14:tracePt t="13251" x="3424238" y="3390900"/>
          <p14:tracePt t="13258" x="3424238" y="3398838"/>
          <p14:tracePt t="14387" x="3441700" y="3390900"/>
          <p14:tracePt t="14403" x="3441700" y="3382963"/>
          <p14:tracePt t="14418" x="3441700" y="3373438"/>
          <p14:tracePt t="14443" x="3441700" y="3365500"/>
          <p14:tracePt t="14546" x="3424238" y="3365500"/>
          <p14:tracePt t="14556" x="3398838" y="3365500"/>
          <p14:tracePt t="14562" x="3382963" y="3365500"/>
          <p14:tracePt t="14571" x="3365500" y="3365500"/>
          <p14:tracePt t="14579" x="3330575" y="3382963"/>
          <p14:tracePt t="14595" x="3305175" y="3382963"/>
          <p14:tracePt t="14602" x="3289300" y="3390900"/>
          <p14:tracePt t="14618" x="3279775" y="3408363"/>
          <p14:tracePt t="14635" x="3271838" y="3408363"/>
          <p14:tracePt t="14642" x="3263900" y="3408363"/>
          <p14:tracePt t="14650" x="3263900" y="3416300"/>
          <p14:tracePt t="14658" x="3254375" y="3424238"/>
          <p14:tracePt t="14666" x="3246438" y="3433763"/>
          <p14:tracePt t="14682" x="3246438" y="3441700"/>
          <p14:tracePt t="14691" x="3238500" y="3459163"/>
          <p14:tracePt t="14715" x="3238500" y="3467100"/>
          <p14:tracePt t="14731" x="3228975" y="3475038"/>
          <p14:tracePt t="14747" x="3221038" y="3475038"/>
          <p14:tracePt t="14757" x="3221038" y="3492500"/>
          <p14:tracePt t="14763" x="3211513" y="3502025"/>
          <p14:tracePt t="15012" x="3203575" y="3502025"/>
          <p14:tracePt t="15028" x="3195638" y="3502025"/>
          <p14:tracePt t="15045" x="3178175" y="3502025"/>
          <p14:tracePt t="15053" x="3170238" y="3492500"/>
          <p14:tracePt t="15061" x="3170238" y="3475038"/>
          <p14:tracePt t="15075" x="3170238" y="3467100"/>
          <p14:tracePt t="15083" x="3160713" y="3441700"/>
          <p14:tracePt t="15091" x="3160713" y="3433763"/>
          <p14:tracePt t="15098" x="3160713" y="3398838"/>
          <p14:tracePt t="15107" x="3160713" y="3373438"/>
          <p14:tracePt t="15114" x="3160713" y="3355975"/>
          <p14:tracePt t="15124" x="3160713" y="3322638"/>
          <p14:tracePt t="15130" x="3160713" y="3305175"/>
          <p14:tracePt t="15141" x="3170238" y="3289300"/>
          <p14:tracePt t="15146" x="3186113" y="3271838"/>
          <p14:tracePt t="15157" x="3211513" y="3246438"/>
          <p14:tracePt t="15162" x="3228975" y="3221038"/>
          <p14:tracePt t="15174" x="3238500" y="3203575"/>
          <p14:tracePt t="15187" x="3246438" y="3195638"/>
          <p14:tracePt t="15202" x="3263900" y="3186113"/>
          <p14:tracePt t="15218" x="3289300" y="3178175"/>
          <p14:tracePt t="15226" x="3297238" y="3170238"/>
          <p14:tracePt t="15234" x="3314700" y="3160713"/>
          <p14:tracePt t="15243" x="3348038" y="3152775"/>
          <p14:tracePt t="15250" x="3365500" y="3135313"/>
          <p14:tracePt t="15258" x="3390900" y="3127375"/>
          <p14:tracePt t="15266" x="3398838" y="3119438"/>
          <p14:tracePt t="15275" x="3433763" y="3109913"/>
          <p14:tracePt t="15283" x="3441700" y="3109913"/>
          <p14:tracePt t="15292" x="3449638" y="3101975"/>
          <p14:tracePt t="15330" x="3467100" y="3094038"/>
          <p14:tracePt t="15341" x="3492500" y="3084513"/>
          <p14:tracePt t="15346" x="3509963" y="3084513"/>
          <p14:tracePt t="15357" x="3552825" y="3084513"/>
          <p14:tracePt t="15363" x="3594100" y="3084513"/>
          <p14:tracePt t="15374" x="3629025" y="3084513"/>
          <p14:tracePt t="15378" x="3671888" y="3084513"/>
          <p14:tracePt t="15387" x="3697288" y="3084513"/>
          <p14:tracePt t="15402" x="3705225" y="3084513"/>
          <p14:tracePt t="15410" x="3730625" y="3084513"/>
          <p14:tracePt t="15426" x="3738563" y="3084513"/>
          <p14:tracePt t="15434" x="3748088" y="3094038"/>
          <p14:tracePt t="15442" x="3748088" y="3101975"/>
          <p14:tracePt t="15458" x="3748088" y="3127375"/>
          <p14:tracePt t="15466" x="3738563" y="3135313"/>
          <p14:tracePt t="15474" x="3730625" y="3144838"/>
          <p14:tracePt t="15482" x="3722688" y="3152775"/>
          <p14:tracePt t="15491" x="3697288" y="3160713"/>
          <p14:tracePt t="15498" x="3671888" y="3170238"/>
          <p14:tracePt t="15508" x="3662363" y="3178175"/>
          <p14:tracePt t="15514" x="3654425" y="3178175"/>
          <p14:tracePt t="15524" x="3636963" y="3178175"/>
          <p14:tracePt t="15530" x="3619500" y="3178175"/>
          <p14:tracePt t="15540" x="3603625" y="3178175"/>
          <p14:tracePt t="15557" x="3594100" y="3178175"/>
          <p14:tracePt t="15574" x="3568700" y="3178175"/>
          <p14:tracePt t="15578" x="3560763" y="3160713"/>
          <p14:tracePt t="15587" x="3543300" y="3135313"/>
          <p14:tracePt t="15594" x="3517900" y="3109913"/>
          <p14:tracePt t="15602" x="3509963" y="3094038"/>
          <p14:tracePt t="15610" x="3502025" y="3076575"/>
          <p14:tracePt t="15618" x="3484563" y="3041650"/>
          <p14:tracePt t="15635" x="3484563" y="3033713"/>
          <p14:tracePt t="15643" x="3484563" y="3025775"/>
          <p14:tracePt t="15650" x="3484563" y="3016250"/>
          <p14:tracePt t="15658" x="3484563" y="3008313"/>
          <p14:tracePt t="15666" x="3484563" y="2990850"/>
          <p14:tracePt t="15682" x="3484563" y="2982913"/>
          <p14:tracePt t="15691" x="3492500" y="2974975"/>
          <p14:tracePt t="15708" x="3502025" y="2965450"/>
          <p14:tracePt t="15731" x="3509963" y="2965450"/>
          <p14:tracePt t="15747" x="3527425" y="2965450"/>
          <p14:tracePt t="15757" x="3543300" y="2965450"/>
          <p14:tracePt t="15763" x="3568700" y="2965450"/>
          <p14:tracePt t="15774" x="3594100" y="2982913"/>
          <p14:tracePt t="15778" x="3611563" y="2990850"/>
          <p14:tracePt t="15791" x="3629025" y="3016250"/>
          <p14:tracePt t="15794" x="3636963" y="3033713"/>
          <p14:tracePt t="15803" x="3636963" y="3067050"/>
          <p14:tracePt t="15810" x="3636963" y="3109913"/>
          <p14:tracePt t="15818" x="3636963" y="3170238"/>
          <p14:tracePt t="15827" x="3636963" y="3211513"/>
          <p14:tracePt t="15834" x="3636963" y="3238500"/>
          <p14:tracePt t="15842" x="3636963" y="3271838"/>
          <p14:tracePt t="15850" x="3629025" y="3297238"/>
          <p14:tracePt t="15858" x="3629025" y="3314700"/>
          <p14:tracePt t="15866" x="3611563" y="3322638"/>
          <p14:tracePt t="15874" x="3594100" y="3340100"/>
          <p14:tracePt t="15883" x="3586163" y="3348038"/>
          <p14:tracePt t="15891" x="3586163" y="3355975"/>
          <p14:tracePt t="15908" x="3568700" y="3355975"/>
          <p14:tracePt t="15924" x="3560763" y="3355975"/>
          <p14:tracePt t="15962" x="3552825" y="3355975"/>
          <p14:tracePt t="15978" x="3535363" y="3355975"/>
          <p14:tracePt t="15995" x="3527425" y="3355975"/>
          <p14:tracePt t="16003" x="3509963" y="3355975"/>
          <p14:tracePt t="16010" x="3492500" y="3355975"/>
          <p14:tracePt t="16018" x="3475038" y="3340100"/>
          <p14:tracePt t="16026" x="3459163" y="3330575"/>
          <p14:tracePt t="16035" x="3441700" y="3314700"/>
          <p14:tracePt t="16042" x="3424238" y="3297238"/>
          <p14:tracePt t="16050" x="3408363" y="3289300"/>
          <p14:tracePt t="16058" x="3398838" y="3279775"/>
          <p14:tracePt t="16066" x="3382963" y="3263900"/>
          <p14:tracePt t="16074" x="3373438" y="3254375"/>
          <p14:tracePt t="16082" x="3365500" y="3254375"/>
          <p14:tracePt t="16090" x="3355975" y="3246438"/>
          <p14:tracePt t="16123" x="3348038" y="3246438"/>
          <p14:tracePt t="16130" x="3322638" y="3246438"/>
          <p14:tracePt t="16140" x="3305175" y="3246438"/>
          <p14:tracePt t="16147" x="3246438" y="3263900"/>
          <p14:tracePt t="16157" x="3211513" y="3297238"/>
          <p14:tracePt t="16163" x="3170238" y="3330575"/>
          <p14:tracePt t="16174" x="3152775" y="3355975"/>
          <p14:tracePt t="16178" x="3109913" y="3390900"/>
          <p14:tracePt t="16191" x="3084513" y="3416300"/>
          <p14:tracePt t="16194" x="3067050" y="3441700"/>
          <p14:tracePt t="16203" x="3067050" y="3459163"/>
          <p14:tracePt t="16211" x="3041650" y="3484563"/>
          <p14:tracePt t="16291" x="3033713" y="3492500"/>
          <p14:tracePt t="16299" x="3025775" y="3492500"/>
          <p14:tracePt t="16314" x="3016250" y="3492500"/>
          <p14:tracePt t="16324" x="3008313" y="3459163"/>
          <p14:tracePt t="16330" x="3008313" y="3398838"/>
          <p14:tracePt t="16340" x="3008313" y="3365500"/>
          <p14:tracePt t="16346" x="3008313" y="3322638"/>
          <p14:tracePt t="16357" x="3008313" y="3279775"/>
          <p14:tracePt t="16362" x="3008313" y="3238500"/>
          <p14:tracePt t="16373" x="3008313" y="3203575"/>
          <p14:tracePt t="16379" x="3041650" y="3160713"/>
          <p14:tracePt t="16390" x="3084513" y="3144838"/>
          <p14:tracePt t="16395" x="3160713" y="3101975"/>
          <p14:tracePt t="16403" x="3238500" y="3067050"/>
          <p14:tracePt t="16411" x="3305175" y="3041650"/>
          <p14:tracePt t="16418" x="3382963" y="3033713"/>
          <p14:tracePt t="16426" x="3441700" y="3025775"/>
          <p14:tracePt t="16435" x="3475038" y="3025775"/>
          <p14:tracePt t="16442" x="3484563" y="3025775"/>
          <p14:tracePt t="16450" x="3509963" y="3025775"/>
          <p14:tracePt t="16466" x="3517900" y="3025775"/>
          <p14:tracePt t="16474" x="3527425" y="3025775"/>
          <p14:tracePt t="16483" x="3527425" y="3041650"/>
          <p14:tracePt t="16491" x="3527425" y="3101975"/>
          <p14:tracePt t="16499" x="3527425" y="3127375"/>
          <p14:tracePt t="16507" x="3527425" y="3186113"/>
          <p14:tracePt t="16515" x="3459163" y="3279775"/>
          <p14:tracePt t="16524" x="3408363" y="3330575"/>
          <p14:tracePt t="16531" x="3340100" y="3398838"/>
          <p14:tracePt t="16540" x="3279775" y="3449638"/>
          <p14:tracePt t="16546" x="3195638" y="3517900"/>
          <p14:tracePt t="16556" x="3144838" y="3560763"/>
          <p14:tracePt t="16563" x="3094038" y="3611563"/>
          <p14:tracePt t="16573" x="3076575" y="3636963"/>
          <p14:tracePt t="16578" x="3067050" y="3654425"/>
          <p14:tracePt t="16590" x="3059113" y="3679825"/>
          <p14:tracePt t="16594" x="3059113" y="3687763"/>
          <p14:tracePt t="16602" x="3059113" y="3697288"/>
          <p14:tracePt t="16724" x="3051175" y="3697288"/>
          <p14:tracePt t="16732" x="3041650" y="3697288"/>
          <p14:tracePt t="16740" x="3033713" y="3697288"/>
          <p14:tracePt t="16758" x="3025775" y="3697288"/>
          <p14:tracePt t="16763" x="3008313" y="3697288"/>
          <p14:tracePt t="16773" x="3000375" y="3687763"/>
          <p14:tracePt t="16835" x="3008313" y="3687763"/>
          <p14:tracePt t="16842" x="3008313" y="3713163"/>
          <p14:tracePt t="16850" x="3008313" y="3748088"/>
          <p14:tracePt t="16858" x="3008313" y="3790950"/>
          <p14:tracePt t="16866" x="3008313" y="3806825"/>
          <p14:tracePt t="16874" x="3008313" y="3841750"/>
          <p14:tracePt t="16882" x="3008313" y="3875088"/>
          <p14:tracePt t="16890" x="3008313" y="3883025"/>
          <p14:tracePt t="16898" x="3000375" y="3892550"/>
          <p14:tracePt t="16907" x="3000375" y="3900488"/>
          <p14:tracePt t="16915" x="3000375" y="3908425"/>
          <p14:tracePt t="16923" x="3000375" y="3917950"/>
          <p14:tracePt t="16931" x="3000375" y="3935413"/>
          <p14:tracePt t="16946" x="3000375" y="3943350"/>
          <p14:tracePt t="16956" x="3000375" y="3960813"/>
          <p14:tracePt t="16974" x="3000375" y="3968750"/>
          <p14:tracePt t="16994" x="3000375" y="3976688"/>
          <p14:tracePt t="17428" x="2990850" y="3986213"/>
          <p14:tracePt t="17451" x="3000375" y="3960813"/>
          <p14:tracePt t="17459" x="3051175" y="3917950"/>
          <p14:tracePt t="17467" x="3084513" y="3900488"/>
          <p14:tracePt t="17474" x="3135313" y="3875088"/>
          <p14:tracePt t="17483" x="3186113" y="3857625"/>
          <p14:tracePt t="17490" x="3263900" y="3824288"/>
          <p14:tracePt t="17499" x="3330575" y="3806825"/>
          <p14:tracePt t="17507" x="3390900" y="3798888"/>
          <p14:tracePt t="17515" x="3449638" y="3781425"/>
          <p14:tracePt t="17524" x="3475038" y="3781425"/>
          <p14:tracePt t="17530" x="3502025" y="3781425"/>
          <p14:tracePt t="17540" x="3509963" y="3781425"/>
          <p14:tracePt t="17572" x="3517900" y="3781425"/>
          <p14:tracePt t="17602" x="3535363" y="3781425"/>
          <p14:tracePt t="17643" x="3543300" y="3790950"/>
          <p14:tracePt t="17651" x="3560763" y="3798888"/>
          <p14:tracePt t="17667" x="3560763" y="3806825"/>
          <p14:tracePt t="17699" x="3568700" y="3816350"/>
          <p14:tracePt t="17739" x="3568700" y="3832225"/>
          <p14:tracePt t="17771" x="3568700" y="3841750"/>
          <p14:tracePt t="17786" x="3568700" y="3849688"/>
          <p14:tracePt t="17803" x="3560763" y="3857625"/>
          <p14:tracePt t="17819" x="3552825" y="3867150"/>
          <p14:tracePt t="17826" x="3543300" y="3875088"/>
          <p14:tracePt t="17850" x="3527425" y="3883025"/>
          <p14:tracePt t="17859" x="3502025" y="3900488"/>
          <p14:tracePt t="17867" x="3492500" y="3900488"/>
          <p14:tracePt t="17874" x="3467100" y="3908425"/>
          <p14:tracePt t="17883" x="3449638" y="3908425"/>
          <p14:tracePt t="17890" x="3433763" y="3908425"/>
          <p14:tracePt t="17898" x="3416300" y="3908425"/>
          <p14:tracePt t="17907" x="3390900" y="3908425"/>
          <p14:tracePt t="17940" x="3382963" y="3908425"/>
          <p14:tracePt t="17947" x="3373438" y="3908425"/>
          <p14:tracePt t="17962" x="3355975" y="3908425"/>
          <p14:tracePt t="17973" x="3340100" y="3900488"/>
          <p14:tracePt t="17978" x="3330575" y="3900488"/>
          <p14:tracePt t="17990" x="3305175" y="3900488"/>
          <p14:tracePt t="17994" x="3279775" y="3892550"/>
          <p14:tracePt t="18003" x="3263900" y="3892550"/>
          <p14:tracePt t="18010" x="3238500" y="3883025"/>
          <p14:tracePt t="18019" x="3228975" y="3875088"/>
          <p14:tracePt t="18026" x="3221038" y="3875088"/>
          <p14:tracePt t="18034" x="3211513" y="3867150"/>
          <p14:tracePt t="18082" x="3203575" y="3867150"/>
          <p14:tracePt t="18115" x="3178175" y="3857625"/>
          <p14:tracePt t="18123" x="3170238" y="3849688"/>
          <p14:tracePt t="18131" x="3170238" y="3841750"/>
          <p14:tracePt t="18140" x="3170238" y="3832225"/>
          <p14:tracePt t="18147" x="3170238" y="3816350"/>
          <p14:tracePt t="18156" x="3170238" y="3798888"/>
          <p14:tracePt t="18173" x="3160713" y="3781425"/>
          <p14:tracePt t="18179" x="3160713" y="3773488"/>
          <p14:tracePt t="18190" x="3160713" y="3763963"/>
          <p14:tracePt t="18195" x="3160713" y="3738563"/>
          <p14:tracePt t="18206" x="3160713" y="3722688"/>
          <p14:tracePt t="18211" x="3160713" y="3705225"/>
          <p14:tracePt t="18219" x="3160713" y="3687763"/>
          <p14:tracePt t="18226" x="3186113" y="3662363"/>
          <p14:tracePt t="18234" x="3195638" y="3646488"/>
          <p14:tracePt t="18243" x="3221038" y="3646488"/>
          <p14:tracePt t="18251" x="3254375" y="3611563"/>
          <p14:tracePt t="18258" x="3271838" y="3611563"/>
          <p14:tracePt t="18267" x="3289300" y="3603625"/>
          <p14:tracePt t="18283" x="3305175" y="3586163"/>
          <p14:tracePt t="18290" x="3322638" y="3578225"/>
          <p14:tracePt t="18299" x="3330575" y="3568700"/>
          <p14:tracePt t="18307" x="3355975" y="3560763"/>
          <p14:tracePt t="18314" x="3382963" y="3552825"/>
          <p14:tracePt t="18323" x="3408363" y="3543300"/>
          <p14:tracePt t="18330" x="3416300" y="3535363"/>
          <p14:tracePt t="18340" x="3441700" y="3535363"/>
          <p14:tracePt t="18346" x="3449638" y="3527425"/>
          <p14:tracePt t="18388" x="3475038" y="3527425"/>
          <p14:tracePt t="18403" x="3484563" y="3527425"/>
          <p14:tracePt t="18411" x="3502025" y="3527425"/>
          <p14:tracePt t="18419" x="3509963" y="3527425"/>
          <p14:tracePt t="18426" x="3527425" y="3527425"/>
          <p14:tracePt t="18434" x="3552825" y="3543300"/>
          <p14:tracePt t="18451" x="3586163" y="3552825"/>
          <p14:tracePt t="18466" x="3586163" y="3560763"/>
          <p14:tracePt t="18474" x="3594100" y="3560763"/>
          <p14:tracePt t="18482" x="3603625" y="3568700"/>
          <p14:tracePt t="18491" x="3611563" y="3586163"/>
          <p14:tracePt t="18498" x="3619500" y="3603625"/>
          <p14:tracePt t="18507" x="3629025" y="3619500"/>
          <p14:tracePt t="18514" x="3636963" y="3646488"/>
          <p14:tracePt t="18523" x="3636963" y="3662363"/>
          <p14:tracePt t="18530" x="3654425" y="3687763"/>
          <p14:tracePt t="18540" x="3654425" y="3697288"/>
          <p14:tracePt t="18547" x="3654425" y="3705225"/>
          <p14:tracePt t="18557" x="3654425" y="3713163"/>
          <p14:tracePt t="18562" x="3654425" y="3722688"/>
          <p14:tracePt t="18573" x="3654425" y="3730625"/>
          <p14:tracePt t="18590" x="3654425" y="3748088"/>
          <p14:tracePt t="18594" x="3654425" y="3756025"/>
          <p14:tracePt t="18610" x="3654425" y="3763963"/>
          <p14:tracePt t="18619" x="3654425" y="3773488"/>
          <p14:tracePt t="18626" x="3654425" y="3781425"/>
          <p14:tracePt t="18635" x="3654425" y="3790950"/>
          <p14:tracePt t="18642" x="3654425" y="3798888"/>
          <p14:tracePt t="19162" x="3636963" y="3798888"/>
          <p14:tracePt t="19187" x="3629025" y="3798888"/>
          <p14:tracePt t="19306" x="3619500" y="3798888"/>
          <p14:tracePt t="19323" x="3611563" y="3798888"/>
          <p14:tracePt t="19330" x="3603625" y="3790950"/>
          <p14:tracePt t="19340" x="3586163" y="3790950"/>
          <p14:tracePt t="19346" x="3568700" y="3790950"/>
          <p14:tracePt t="19356" x="3560763" y="3790950"/>
          <p14:tracePt t="19362" x="3535363" y="3790950"/>
          <p14:tracePt t="19373" x="3527425" y="3790950"/>
          <p14:tracePt t="19379" x="3502025" y="3790950"/>
          <p14:tracePt t="19390" x="3475038" y="3790950"/>
          <p14:tracePt t="19394" x="3459163" y="3790950"/>
          <p14:tracePt t="19406" x="3441700" y="3790950"/>
          <p14:tracePt t="19411" x="3416300" y="3798888"/>
          <p14:tracePt t="19419" x="3373438" y="3816350"/>
          <p14:tracePt t="19427" x="3355975" y="3832225"/>
          <p14:tracePt t="19435" x="3330575" y="3841750"/>
          <p14:tracePt t="19443" x="3297238" y="3849688"/>
          <p14:tracePt t="19451" x="3289300" y="3857625"/>
          <p14:tracePt t="19458" x="3279775" y="3867150"/>
          <p14:tracePt t="19466" x="3263900" y="3867150"/>
          <p14:tracePt t="19499" x="3263900" y="3875088"/>
          <p14:tracePt t="19515" x="3254375" y="3883025"/>
          <p14:tracePt t="19531" x="3238500" y="3892550"/>
          <p14:tracePt t="19539" x="3238500" y="3900488"/>
          <p14:tracePt t="19546" x="3228975" y="3900488"/>
          <p14:tracePt t="19556" x="3221038" y="3900488"/>
          <p14:tracePt t="19563" x="3221038" y="3908425"/>
          <p14:tracePt t="19666" x="3203575" y="3908425"/>
          <p14:tracePt t="19674" x="3195638" y="3908425"/>
          <p14:tracePt t="19698" x="3186113" y="3908425"/>
          <p14:tracePt t="19706" x="3170238" y="3908425"/>
          <p14:tracePt t="19723" x="3160713" y="3900488"/>
          <p14:tracePt t="19730" x="3160713" y="3892550"/>
          <p14:tracePt t="19740" x="3160713" y="3875088"/>
          <p14:tracePt t="19746" x="3160713" y="3849688"/>
          <p14:tracePt t="19756" x="3178175" y="3824288"/>
          <p14:tracePt t="19763" x="3221038" y="3806825"/>
          <p14:tracePt t="19773" x="3279775" y="3781425"/>
          <p14:tracePt t="19778" x="3348038" y="3756025"/>
          <p14:tracePt t="19789" x="3408363" y="3748088"/>
          <p14:tracePt t="19795" x="3449638" y="3730625"/>
          <p14:tracePt t="19806" x="3492500" y="3730625"/>
          <p14:tracePt t="19811" x="3509963" y="3730625"/>
          <p14:tracePt t="19818" x="3535363" y="3730625"/>
          <p14:tracePt t="19835" x="3543300" y="3730625"/>
          <p14:tracePt t="19843" x="3568700" y="3730625"/>
          <p14:tracePt t="19858" x="3578225" y="3730625"/>
          <p14:tracePt t="19866" x="3586163" y="3730625"/>
          <p14:tracePt t="19874" x="3603625" y="3748088"/>
          <p14:tracePt t="19883" x="3603625" y="3773488"/>
          <p14:tracePt t="19890" x="3611563" y="3806825"/>
          <p14:tracePt t="19899" x="3619500" y="3824288"/>
          <p14:tracePt t="19907" x="3636963" y="3849688"/>
          <p14:tracePt t="19915" x="3646488" y="3857625"/>
          <p14:tracePt t="19923" x="3654425" y="3875088"/>
          <p14:tracePt t="20146" x="3654425" y="3883025"/>
          <p14:tracePt t="20163" x="3646488" y="3883025"/>
          <p14:tracePt t="20219" x="3629025" y="3883025"/>
          <p14:tracePt t="20242" x="3619500" y="3883025"/>
          <p14:tracePt t="20275" x="3611563" y="3875088"/>
          <p14:tracePt t="20291" x="3603625" y="3875088"/>
          <p14:tracePt t="20299" x="3586163" y="3867150"/>
          <p14:tracePt t="20307" x="3568700" y="3867150"/>
          <p14:tracePt t="20315" x="3535363" y="3857625"/>
          <p14:tracePt t="20323" x="3492500" y="3841750"/>
          <p14:tracePt t="20330" x="3467100" y="3841750"/>
          <p14:tracePt t="20340" x="3441700" y="3841750"/>
          <p14:tracePt t="20346" x="3382963" y="3841750"/>
          <p14:tracePt t="20356" x="3305175" y="3841750"/>
          <p14:tracePt t="20362" x="3195638" y="3849688"/>
          <p14:tracePt t="20373" x="3094038" y="3900488"/>
          <p14:tracePt t="20378" x="3025775" y="3917950"/>
          <p14:tracePt t="20389" x="2974975" y="3951288"/>
          <p14:tracePt t="20626" x="2974975" y="3968750"/>
          <p14:tracePt t="20634" x="2974975" y="3986213"/>
          <p14:tracePt t="20642" x="2974975" y="4011613"/>
          <p14:tracePt t="20658" x="2974975" y="4019550"/>
          <p14:tracePt t="21570" x="2974975" y="4027488"/>
          <p14:tracePt t="21578" x="2965450" y="4027488"/>
          <p14:tracePt t="21588" x="2965450" y="3960813"/>
          <p14:tracePt t="21594" x="2965450" y="3917950"/>
          <p14:tracePt t="21605" x="2982913" y="3867150"/>
          <p14:tracePt t="21611" x="2982913" y="3832225"/>
          <p14:tracePt t="21622" x="2982913" y="3806825"/>
          <p14:tracePt t="21626" x="2990850" y="3763963"/>
          <p14:tracePt t="21635" x="3000375" y="3730625"/>
          <p14:tracePt t="21642" x="3000375" y="3722688"/>
          <p14:tracePt t="21651" x="3008313" y="3705225"/>
          <p14:tracePt t="21659" x="3008313" y="3697288"/>
          <p14:tracePt t="21666" x="3025775" y="3679825"/>
          <p14:tracePt t="21674" x="3033713" y="3671888"/>
          <p14:tracePt t="21682" x="3041650" y="3662363"/>
          <p14:tracePt t="21690" x="3059113" y="3646488"/>
          <p14:tracePt t="21699" x="3094038" y="3636963"/>
          <p14:tracePt t="21707" x="3101975" y="3636963"/>
          <p14:tracePt t="21714" x="3101975" y="3629025"/>
          <p14:tracePt t="21762" x="3109913" y="3629025"/>
          <p14:tracePt t="21772" x="3127375" y="3629025"/>
          <p14:tracePt t="21778" x="3144838" y="3629025"/>
          <p14:tracePt t="21789" x="3178175" y="3662363"/>
          <p14:tracePt t="21794" x="3203575" y="3713163"/>
          <p14:tracePt t="21806" x="3221038" y="3763963"/>
          <p14:tracePt t="21810" x="3254375" y="3824288"/>
          <p14:tracePt t="21823" x="3279775" y="3892550"/>
          <p14:tracePt t="21826" x="3297238" y="3925888"/>
          <p14:tracePt t="21834" x="3322638" y="3968750"/>
          <p14:tracePt t="21842" x="3330575" y="3986213"/>
          <p14:tracePt t="21850" x="3330575" y="4002088"/>
          <p14:tracePt t="21858" x="3340100" y="4002088"/>
          <p14:tracePt t="21866" x="3340100" y="4011613"/>
          <p14:tracePt t="22106" x="3355975" y="4019550"/>
          <p14:tracePt t="22114" x="3365500" y="4011613"/>
          <p14:tracePt t="22122" x="3373438" y="4002088"/>
          <p14:tracePt t="22130" x="3390900" y="3994150"/>
          <p14:tracePt t="22139" x="3390900" y="3986213"/>
          <p14:tracePt t="22156" x="3398838" y="3976688"/>
          <p14:tracePt t="22163" x="3424238" y="3976688"/>
          <p14:tracePt t="23282" x="3424238" y="3968750"/>
          <p14:tracePt t="23306" x="3424238" y="3960813"/>
          <p14:tracePt t="23330" x="3424238" y="3951288"/>
          <p14:tracePt t="23338" x="3424238" y="3935413"/>
          <p14:tracePt t="23346" x="3424238" y="3908425"/>
          <p14:tracePt t="23355" x="3424238" y="3900488"/>
          <p14:tracePt t="23363" x="3424238" y="3892550"/>
          <p14:tracePt t="23388" x="3424238" y="3883025"/>
          <p14:tracePt t="23434" x="3424238" y="3867150"/>
          <p14:tracePt t="24123" x="3416300" y="3857625"/>
          <p14:tracePt t="24634" x="3433763" y="3883025"/>
          <p14:tracePt t="24643" x="3449638" y="3986213"/>
          <p14:tracePt t="24651" x="3502025" y="4087813"/>
          <p14:tracePt t="24659" x="3509963" y="4171950"/>
          <p14:tracePt t="24666" x="3543300" y="4265613"/>
          <p14:tracePt t="24674" x="3552825" y="4351338"/>
          <p14:tracePt t="24682" x="3552825" y="4410075"/>
          <p14:tracePt t="24690" x="3560763" y="4452938"/>
          <p14:tracePt t="24699" x="3560763" y="4470400"/>
          <p14:tracePt t="24706" x="3560763" y="4478338"/>
          <p14:tracePt t="25051" x="3552825" y="4478338"/>
          <p14:tracePt t="25083" x="3543300" y="4470400"/>
          <p14:tracePt t="25099" x="3527425" y="4470400"/>
          <p14:tracePt t="25107" x="3527425" y="4460875"/>
          <p14:tracePt t="25122" x="3517900" y="4460875"/>
          <p14:tracePt t="25131" x="3509963" y="4460875"/>
          <p14:tracePt t="25139" x="3509963" y="4452938"/>
          <p14:tracePt t="25155" x="3502025" y="4452938"/>
          <p14:tracePt t="25162" x="3492500" y="4445000"/>
          <p14:tracePt t="25194" x="3484563" y="4445000"/>
          <p14:tracePt t="25221" x="3467100" y="4435475"/>
          <p14:tracePt t="25227" x="3449638" y="4419600"/>
          <p14:tracePt t="25235" x="3449638" y="4376738"/>
          <p14:tracePt t="25242" x="3441700" y="4333875"/>
          <p14:tracePt t="25250" x="3441700" y="4316413"/>
          <p14:tracePt t="25258" x="3441700" y="4283075"/>
          <p14:tracePt t="25267" x="3433763" y="4275138"/>
          <p14:tracePt t="25274" x="3433763" y="4265613"/>
          <p14:tracePt t="25474" x="3433763" y="4275138"/>
          <p14:tracePt t="25482" x="3433763" y="4300538"/>
          <p14:tracePt t="25490" x="3416300" y="4341813"/>
          <p14:tracePt t="25507" x="3416300" y="4351338"/>
          <p14:tracePt t="25780" x="3398838" y="4351338"/>
          <p14:tracePt t="25788" x="3373438" y="4351338"/>
          <p14:tracePt t="25795" x="3340100" y="4341813"/>
          <p14:tracePt t="25808" x="3330575" y="4325938"/>
          <p14:tracePt t="25824" x="3305175" y="4316413"/>
          <p14:tracePt t="25946" x="3305175" y="4308475"/>
          <p14:tracePt t="25963" x="3305175" y="4300538"/>
          <p14:tracePt t="26002" x="3314700" y="4300538"/>
          <p14:tracePt t="26010" x="3330575" y="4308475"/>
          <p14:tracePt t="26019" x="3330575" y="4325938"/>
          <p14:tracePt t="26027" x="3330575" y="4359275"/>
          <p14:tracePt t="26038" x="3330575" y="4368800"/>
          <p14:tracePt t="26043" x="3330575" y="4376738"/>
          <p14:tracePt t="26054" x="3330575" y="4394200"/>
          <p14:tracePt t="26058" x="3330575" y="4402138"/>
          <p14:tracePt t="26066" x="3322638" y="4410075"/>
          <p14:tracePt t="26083" x="3314700" y="4410075"/>
          <p14:tracePt t="26091" x="3305175" y="4410075"/>
          <p14:tracePt t="26099" x="3297238" y="4410075"/>
          <p14:tracePt t="26107" x="3289300" y="4410075"/>
          <p14:tracePt t="26114" x="3279775" y="4410075"/>
          <p14:tracePt t="26122" x="3271838" y="4410075"/>
          <p14:tracePt t="26139" x="3263900" y="4410075"/>
          <p14:tracePt t="26146" x="3246438" y="4402138"/>
          <p14:tracePt t="26155" x="3228975" y="4394200"/>
          <p14:tracePt t="26163" x="3221038" y="4376738"/>
          <p14:tracePt t="26172" x="3203575" y="4351338"/>
          <p14:tracePt t="26179" x="3195638" y="4333875"/>
          <p14:tracePt t="26188" x="3178175" y="4316413"/>
          <p14:tracePt t="26195" x="3170238" y="4308475"/>
          <p14:tracePt t="26204" x="3160713" y="4291013"/>
          <p14:tracePt t="26211" x="3152775" y="4283075"/>
          <p14:tracePt t="26221" x="3152775" y="4265613"/>
          <p14:tracePt t="26227" x="3144838" y="4249738"/>
          <p14:tracePt t="26238" x="3144838" y="4232275"/>
          <p14:tracePt t="26243" x="3127375" y="4214813"/>
          <p14:tracePt t="26250" x="3127375" y="4189413"/>
          <p14:tracePt t="26258" x="3119438" y="4171950"/>
          <p14:tracePt t="26266" x="3119438" y="4156075"/>
          <p14:tracePt t="26274" x="3119438" y="4138613"/>
          <p14:tracePt t="26282" x="3119438" y="4113213"/>
          <p14:tracePt t="26291" x="3119438" y="4095750"/>
          <p14:tracePt t="26298" x="3119438" y="4062413"/>
          <p14:tracePt t="26306" x="3119438" y="4037013"/>
          <p14:tracePt t="26314" x="3119438" y="4027488"/>
          <p14:tracePt t="26322" x="3119438" y="4019550"/>
          <p14:tracePt t="26330" x="3119438" y="4002088"/>
          <p14:tracePt t="26338" x="3127375" y="3986213"/>
          <p14:tracePt t="26347" x="3135313" y="3986213"/>
          <p14:tracePt t="26355" x="3152775" y="3976688"/>
          <p14:tracePt t="26363" x="3186113" y="3960813"/>
          <p14:tracePt t="26371" x="3195638" y="3960813"/>
          <p14:tracePt t="26379" x="3203575" y="3951288"/>
          <p14:tracePt t="26388" x="3246438" y="3951288"/>
          <p14:tracePt t="26394" x="3271838" y="3951288"/>
          <p14:tracePt t="26404" x="3314700" y="3951288"/>
          <p14:tracePt t="26410" x="3348038" y="3951288"/>
          <p14:tracePt t="26421" x="3355975" y="3951288"/>
          <p14:tracePt t="26427" x="3382963" y="3951288"/>
          <p14:tracePt t="26438" x="3390900" y="3960813"/>
          <p14:tracePt t="26442" x="3408363" y="3976688"/>
          <p14:tracePt t="26454" x="3424238" y="3994150"/>
          <p14:tracePt t="26459" x="3441700" y="4002088"/>
          <p14:tracePt t="26466" x="3449638" y="4027488"/>
          <p14:tracePt t="26474" x="3475038" y="4052888"/>
          <p14:tracePt t="26483" x="3484563" y="4079875"/>
          <p14:tracePt t="26490" x="3502025" y="4121150"/>
          <p14:tracePt t="26499" x="3517900" y="4156075"/>
          <p14:tracePt t="26507" x="3517900" y="4189413"/>
          <p14:tracePt t="26515" x="3517900" y="4214813"/>
          <p14:tracePt t="26522" x="3517900" y="4240213"/>
          <p14:tracePt t="26530" x="3517900" y="4275138"/>
          <p14:tracePt t="26538" x="3517900" y="4283075"/>
          <p14:tracePt t="26546" x="3517900" y="4308475"/>
          <p14:tracePt t="26555" x="3517900" y="4316413"/>
          <p14:tracePt t="26563" x="3517900" y="4325938"/>
          <p14:tracePt t="26571" x="3509963" y="4333875"/>
          <p14:tracePt t="26588" x="3509963" y="4341813"/>
          <p14:tracePt t="26594" x="3509963" y="4351338"/>
          <p14:tracePt t="27291" x="3502025" y="4351338"/>
          <p14:tracePt t="27307" x="3484563" y="4341813"/>
          <p14:tracePt t="27330" x="3475038" y="4333875"/>
          <p14:tracePt t="27650" x="3475038" y="4300538"/>
          <p14:tracePt t="27659" x="3475038" y="4283075"/>
          <p14:tracePt t="27667" x="3475038" y="4275138"/>
          <p14:tracePt t="27675" x="3475038" y="4240213"/>
          <p14:tracePt t="27683" x="3475038" y="4206875"/>
          <p14:tracePt t="27691" x="3475038" y="4156075"/>
          <p14:tracePt t="27698" x="3475038" y="4095750"/>
          <p14:tracePt t="27706" x="3509963" y="4002088"/>
          <p14:tracePt t="27714" x="3543300" y="3943350"/>
          <p14:tracePt t="27722" x="3586163" y="3867150"/>
          <p14:tracePt t="27731" x="3629025" y="3798888"/>
          <p14:tracePt t="27738" x="3679825" y="3722688"/>
          <p14:tracePt t="27746" x="3722688" y="3662363"/>
          <p14:tracePt t="27755" x="3781425" y="3586163"/>
          <p14:tracePt t="27762" x="3816350" y="3517900"/>
          <p14:tracePt t="27771" x="3841750" y="3492500"/>
          <p14:tracePt t="27778" x="3883025" y="3433763"/>
          <p14:tracePt t="27788" x="3908425" y="3390900"/>
          <p14:tracePt t="27794" x="3925888" y="3355975"/>
          <p14:tracePt t="27804" x="3951288" y="3305175"/>
          <p14:tracePt t="27810" x="3968750" y="3271838"/>
          <p14:tracePt t="27821" x="3976688" y="3263900"/>
          <p14:tracePt t="27826" x="3994150" y="3228975"/>
          <p14:tracePt t="27837" x="4002088" y="3211513"/>
          <p14:tracePt t="27842" x="4002088" y="3186113"/>
          <p14:tracePt t="27854" x="4011613" y="3160713"/>
          <p14:tracePt t="27858" x="4011613" y="3144838"/>
          <p14:tracePt t="27867" x="4011613" y="3119438"/>
          <p14:tracePt t="27874" x="4011613" y="3109913"/>
          <p14:tracePt t="27882" x="4011613" y="3076575"/>
          <p14:tracePt t="27890" x="4011613" y="3051175"/>
          <p14:tracePt t="27898" x="4011613" y="3025775"/>
          <p14:tracePt t="27906" x="4011613" y="3000375"/>
          <p14:tracePt t="27914" x="4011613" y="2982913"/>
          <p14:tracePt t="27923" x="4011613" y="2957513"/>
          <p14:tracePt t="27930" x="4011613" y="2914650"/>
          <p14:tracePt t="27939" x="4011613" y="2897188"/>
          <p14:tracePt t="27947" x="4011613" y="2871788"/>
          <p14:tracePt t="27955" x="4011613" y="2846388"/>
          <p14:tracePt t="27962" x="4011613" y="2820988"/>
          <p14:tracePt t="27971" x="4002088" y="2795588"/>
          <p14:tracePt t="27978" x="3986213" y="2752725"/>
          <p14:tracePt t="27988" x="3986213" y="2736850"/>
          <p14:tracePt t="27994" x="3976688" y="2719388"/>
          <p14:tracePt t="28004" x="3951288" y="2693988"/>
          <p14:tracePt t="28010" x="3935413" y="2676525"/>
          <p14:tracePt t="28021" x="3925888" y="2660650"/>
          <p14:tracePt t="28026" x="3917950" y="2651125"/>
          <p14:tracePt t="28038" x="3900488" y="2643188"/>
          <p14:tracePt t="28043" x="3883025" y="2617788"/>
          <p14:tracePt t="28054" x="3867150" y="2600325"/>
          <p14:tracePt t="28058" x="3832225" y="2582863"/>
          <p14:tracePt t="28066" x="3806825" y="2566988"/>
          <p14:tracePt t="28074" x="3790950" y="2557463"/>
          <p14:tracePt t="28082" x="3756025" y="2549525"/>
          <p14:tracePt t="28091" x="3713163" y="2532063"/>
          <p14:tracePt t="28098" x="3679825" y="2524125"/>
          <p14:tracePt t="28107" x="3646488" y="2524125"/>
          <p14:tracePt t="28115" x="3603625" y="2516188"/>
          <p14:tracePt t="28122" x="3543300" y="2498725"/>
          <p14:tracePt t="28130" x="3492500" y="2473325"/>
          <p14:tracePt t="28138" x="3433763" y="2473325"/>
          <p14:tracePt t="28147" x="3348038" y="2463800"/>
          <p14:tracePt t="28155" x="3263900" y="2455863"/>
          <p14:tracePt t="28162" x="3178175" y="2430463"/>
          <p14:tracePt t="28172" x="3101975" y="2422525"/>
          <p14:tracePt t="28178" x="3000375" y="2422525"/>
          <p14:tracePt t="28187" x="2957513" y="2422525"/>
          <p14:tracePt t="28194" x="2897188" y="2413000"/>
          <p14:tracePt t="28204" x="2881313" y="2413000"/>
          <p14:tracePt t="28210" x="2871788" y="2413000"/>
          <p14:tracePt t="28290" x="2855913" y="2413000"/>
          <p14:tracePt t="28298" x="2838450" y="2473325"/>
          <p14:tracePt t="28306" x="2830513" y="2566988"/>
          <p14:tracePt t="28314" x="2830513" y="2608263"/>
          <p14:tracePt t="28323" x="2830513" y="2643188"/>
          <p14:tracePt t="28330" x="2830513" y="2651125"/>
          <p14:tracePt t="28338" x="2830513" y="2660650"/>
          <p14:tracePt t="28346" x="2830513" y="2676525"/>
          <p14:tracePt t="28354" x="2820988" y="2693988"/>
          <p14:tracePt t="28362" x="2813050" y="2719388"/>
          <p14:tracePt t="28371" x="2813050" y="2736850"/>
          <p14:tracePt t="28378" x="2813050" y="2770188"/>
          <p14:tracePt t="28388" x="2795588" y="2838450"/>
          <p14:tracePt t="28394" x="2795588" y="2897188"/>
          <p14:tracePt t="28404" x="2795588" y="2957513"/>
          <p14:tracePt t="28410" x="2795588" y="3000375"/>
          <p14:tracePt t="28421" x="2795588" y="3059113"/>
          <p14:tracePt t="28426" x="2795588" y="3084513"/>
          <p14:tracePt t="28437" x="2787650" y="3119438"/>
          <p14:tracePt t="28442" x="2787650" y="3127375"/>
          <p14:tracePt t="28454" x="2787650" y="3135313"/>
          <p14:tracePt t="28467" x="2787650" y="3152775"/>
          <p14:tracePt t="28483" x="2787650" y="3160713"/>
          <p14:tracePt t="28490" x="2787650" y="3186113"/>
          <p14:tracePt t="28507" x="2787650" y="3203575"/>
          <p14:tracePt t="28514" x="2787650" y="3211513"/>
          <p14:tracePt t="28522" x="2787650" y="3221038"/>
          <p14:tracePt t="28538" x="2787650" y="3228975"/>
          <p14:tracePt t="28971" x="2778125" y="3238500"/>
          <p14:tracePt t="30067" x="2778125" y="3279775"/>
          <p14:tracePt t="30075" x="2778125" y="3424238"/>
          <p14:tracePt t="30083" x="2770188" y="3492500"/>
          <p14:tracePt t="30091" x="2752725" y="3527425"/>
          <p14:tracePt t="30099" x="2752725" y="3552825"/>
          <p14:tracePt t="30107" x="2752725" y="3578225"/>
          <p14:tracePt t="30116" x="2752725" y="3586163"/>
          <p14:tracePt t="30123" x="2752725" y="3603625"/>
          <p14:tracePt t="30131" x="2744788" y="3611563"/>
          <p14:tracePt t="30139" x="2744788" y="3629025"/>
          <p14:tracePt t="30147" x="2744788" y="3646488"/>
          <p14:tracePt t="30155" x="2736850" y="3671888"/>
          <p14:tracePt t="30162" x="2736850" y="3722688"/>
          <p14:tracePt t="30171" x="2736850" y="3748088"/>
          <p14:tracePt t="30178" x="2727325" y="3781425"/>
          <p14:tracePt t="30187" x="2711450" y="3806825"/>
          <p14:tracePt t="30194" x="2711450" y="3824288"/>
          <p14:tracePt t="30203" x="2711450" y="3832225"/>
          <p14:tracePt t="30210" x="2711450" y="3841750"/>
          <p14:tracePt t="30220" x="2711450" y="3849688"/>
          <p14:tracePt t="30226" x="2711450" y="3857625"/>
          <p14:tracePt t="30237" x="2711450" y="3867150"/>
          <p14:tracePt t="30242" x="2701925" y="3875088"/>
          <p14:tracePt t="30253" x="2701925" y="3883025"/>
          <p14:tracePt t="30258" x="2701925" y="3892550"/>
          <p14:tracePt t="30270" x="2701925" y="3900488"/>
          <p14:tracePt t="30274" x="2701925" y="3917950"/>
          <p14:tracePt t="30282" x="2701925" y="3925888"/>
          <p14:tracePt t="30291" x="2701925" y="3935413"/>
          <p14:tracePt t="30306" x="2701925" y="3951288"/>
          <p14:tracePt t="30322" x="2701925" y="3960813"/>
          <p14:tracePt t="30330" x="2701925" y="3968750"/>
          <p14:tracePt t="30347" x="2701925" y="3976688"/>
          <p14:tracePt t="30354" x="2701925" y="3986213"/>
          <p14:tracePt t="30371" x="2701925" y="3994150"/>
          <p14:tracePt t="30387" x="2701925" y="4002088"/>
          <p14:tracePt t="30394" x="2701925" y="4019550"/>
          <p14:tracePt t="30403" x="2701925" y="4027488"/>
          <p14:tracePt t="30420" x="2701925" y="4052888"/>
          <p14:tracePt t="30426" x="2701925" y="4062413"/>
          <p14:tracePt t="30437" x="2701925" y="4079875"/>
          <p14:tracePt t="30442" x="2701925" y="4095750"/>
          <p14:tracePt t="30453" x="2701925" y="4113213"/>
          <p14:tracePt t="30459" x="2701925" y="4130675"/>
          <p14:tracePt t="30470" x="2701925" y="4138613"/>
          <p14:tracePt t="30475" x="2701925" y="4146550"/>
          <p14:tracePt t="30482" x="2701925" y="4156075"/>
          <p14:tracePt t="30499" x="2701925" y="4164013"/>
          <p14:tracePt t="30787" x="2701925" y="4181475"/>
          <p14:tracePt t="30795" x="2711450" y="4189413"/>
          <p14:tracePt t="30804" x="2719388" y="4189413"/>
          <p14:tracePt t="30811" x="2727325" y="4206875"/>
          <p14:tracePt t="30821" x="2727325" y="4224338"/>
          <p14:tracePt t="30827" x="2744788" y="4232275"/>
          <p14:tracePt t="30843" x="2752725" y="4240213"/>
          <p14:tracePt t="30854" x="2762250" y="4249738"/>
          <p14:tracePt t="30859" x="2770188" y="4257675"/>
          <p14:tracePt t="30871" x="2778125" y="4257675"/>
          <p14:tracePt t="31074" x="2795588" y="4257675"/>
          <p14:tracePt t="31083" x="2813050" y="4257675"/>
          <p14:tracePt t="31091" x="2830513" y="4257675"/>
          <p14:tracePt t="31099" x="2838450" y="4257675"/>
          <p14:tracePt t="31116" x="2855913" y="4249738"/>
          <p14:tracePt t="31123" x="2881313" y="4249738"/>
          <p14:tracePt t="31131" x="2906713" y="4240213"/>
          <p14:tracePt t="31139" x="2922588" y="4240213"/>
          <p14:tracePt t="31146" x="2965450" y="4240213"/>
          <p14:tracePt t="31154" x="3000375" y="4224338"/>
          <p14:tracePt t="31162" x="3033713" y="4224338"/>
          <p14:tracePt t="31171" x="3051175" y="4224338"/>
          <p14:tracePt t="31179" x="3059113" y="4224338"/>
          <p14:tracePt t="31187" x="3076575" y="4224338"/>
          <p14:tracePt t="31322" x="3084513" y="4214813"/>
          <p14:tracePt t="31346" x="3076575" y="4206875"/>
          <p14:tracePt t="31371" x="3067050" y="4206875"/>
          <p14:tracePt t="31499" x="3067050" y="4197350"/>
          <p14:tracePt t="31506" x="3067050" y="4181475"/>
          <p14:tracePt t="31586" x="3076575" y="4181475"/>
          <p14:tracePt t="31603" x="3084513" y="4189413"/>
          <p14:tracePt t="31611" x="3084513" y="4206875"/>
          <p14:tracePt t="31626" x="3084513" y="4214813"/>
          <p14:tracePt t="31636" x="3084513" y="4224338"/>
          <p14:tracePt t="31707" x="3094038" y="4224338"/>
          <p14:tracePt t="31739" x="3101975" y="4232275"/>
          <p14:tracePt t="31747" x="3101975" y="4240213"/>
          <p14:tracePt t="31763" x="3109913" y="4249738"/>
          <p14:tracePt t="31786" x="3119438" y="4249738"/>
          <p14:tracePt t="31810" x="3135313" y="4249738"/>
          <p14:tracePt t="31820" x="3152775" y="4249738"/>
          <p14:tracePt t="31826" x="3160713" y="4249738"/>
          <p14:tracePt t="31836" x="3178175" y="4249738"/>
          <p14:tracePt t="31842" x="3203575" y="4249738"/>
          <p14:tracePt t="31853" x="3221038" y="4249738"/>
          <p14:tracePt t="31858" x="3263900" y="4249738"/>
          <p14:tracePt t="31870" x="3297238" y="4249738"/>
          <p14:tracePt t="31874" x="3340100" y="4249738"/>
          <p14:tracePt t="31883" x="3382963" y="4249738"/>
          <p14:tracePt t="31891" x="3416300" y="4249738"/>
          <p14:tracePt t="31899" x="3459163" y="4249738"/>
          <p14:tracePt t="31906" x="3517900" y="4249738"/>
          <p14:tracePt t="31914" x="3603625" y="4249738"/>
          <p14:tracePt t="31922" x="3671888" y="4249738"/>
          <p14:tracePt t="31930" x="3748088" y="4249738"/>
          <p14:tracePt t="31939" x="3832225" y="4249738"/>
          <p14:tracePt t="31946" x="3883025" y="4249738"/>
          <p14:tracePt t="31954" x="3960813" y="4249738"/>
          <p14:tracePt t="31963" x="4019550" y="4249738"/>
          <p14:tracePt t="31970" x="4062413" y="4249738"/>
          <p14:tracePt t="31978" x="4095750" y="4249738"/>
          <p14:tracePt t="31987" x="4121150" y="4249738"/>
          <p14:tracePt t="31994" x="4146550" y="4249738"/>
          <p14:tracePt t="32003" x="4171950" y="4249738"/>
          <p14:tracePt t="32020" x="4181475" y="4249738"/>
          <p14:tracePt t="32027" x="4197350" y="4249738"/>
          <p14:tracePt t="32036" x="4206875" y="4249738"/>
          <p14:tracePt t="32042" x="4224338" y="4249738"/>
          <p14:tracePt t="32053" x="4249738" y="4249738"/>
          <p14:tracePt t="32058" x="4275138" y="4249738"/>
          <p14:tracePt t="32070" x="4291013" y="4249738"/>
          <p14:tracePt t="32075" x="4308475" y="4249738"/>
          <p14:tracePt t="32086" x="4325938" y="4249738"/>
          <p14:tracePt t="32091" x="4351338" y="4249738"/>
          <p14:tracePt t="32106" x="4359275" y="4249738"/>
          <p14:tracePt t="32123" x="4376738" y="4249738"/>
          <p14:tracePt t="35683" x="4368800" y="4249738"/>
          <p14:tracePt t="35778" x="4359275" y="4249738"/>
          <p14:tracePt t="36868" x="4394200" y="4257675"/>
          <p14:tracePt t="36876" x="4452938" y="4257675"/>
          <p14:tracePt t="36886" x="4521200" y="4257675"/>
          <p14:tracePt t="36892" x="4579938" y="4257675"/>
          <p14:tracePt t="36899" x="4640263" y="4257675"/>
          <p14:tracePt t="36907" x="4683125" y="4257675"/>
          <p14:tracePt t="36919" x="4699000" y="4257675"/>
          <p14:tracePt t="36923" x="4716463" y="4257675"/>
          <p14:tracePt t="36936" x="4724400" y="4257675"/>
          <p14:tracePt t="37002" x="4733925" y="4257675"/>
          <p14:tracePt t="37010" x="4749800" y="4265613"/>
          <p14:tracePt t="37018" x="4759325" y="4265613"/>
          <p14:tracePt t="37026" x="4767263" y="4265613"/>
          <p14:tracePt t="37035" x="4792663" y="4265613"/>
          <p14:tracePt t="37042" x="4818063" y="4265613"/>
          <p14:tracePt t="37052" x="4843463" y="4283075"/>
          <p14:tracePt t="37058" x="4911725" y="4291013"/>
          <p14:tracePt t="37069" x="4979988" y="4291013"/>
          <p14:tracePt t="37074" x="5056188" y="4300538"/>
          <p14:tracePt t="37085" x="5141913" y="4308475"/>
          <p14:tracePt t="37091" x="5218113" y="4333875"/>
          <p14:tracePt t="37102" x="5243513" y="4333875"/>
          <p14:tracePt t="37106" x="5276850" y="4333875"/>
          <p14:tracePt t="37117" x="5286375" y="4333875"/>
          <p14:tracePt t="37122" x="5294313" y="4333875"/>
          <p14:tracePt t="37386" x="5311775" y="4333875"/>
          <p14:tracePt t="37394" x="5345113" y="4333875"/>
          <p14:tracePt t="37402" x="5362575" y="4333875"/>
          <p14:tracePt t="37410" x="5380038" y="4333875"/>
          <p14:tracePt t="37419" x="5387975" y="4333875"/>
          <p14:tracePt t="37426" x="5405438" y="4333875"/>
          <p14:tracePt t="37436" x="5421313" y="4333875"/>
          <p14:tracePt t="37452" x="5438775" y="4333875"/>
          <p14:tracePt t="38435" x="5446713" y="4325938"/>
          <p14:tracePt t="38691" x="5438775" y="4325938"/>
          <p14:tracePt t="38700" x="5405438" y="4325938"/>
          <p14:tracePt t="38708" x="5353050" y="4325938"/>
          <p14:tracePt t="38721" x="5276850" y="4300538"/>
          <p14:tracePt t="38724" x="5218113" y="4300538"/>
          <p14:tracePt t="38731" x="5175250" y="4300538"/>
          <p14:tracePt t="38739" x="5116513" y="4291013"/>
          <p14:tracePt t="38746" x="5081588" y="4291013"/>
          <p14:tracePt t="38755" x="5038725" y="4291013"/>
          <p14:tracePt t="38762" x="5022850" y="4291013"/>
          <p14:tracePt t="38770" x="4997450" y="4291013"/>
          <p14:tracePt t="38779" x="4987925" y="4291013"/>
          <p14:tracePt t="38794" x="4979988" y="4291013"/>
          <p14:tracePt t="38842" x="4972050" y="4291013"/>
          <p14:tracePt t="38851" x="4962525" y="4291013"/>
          <p14:tracePt t="38868" x="4937125" y="4291013"/>
          <p14:tracePt t="38874" x="4929188" y="4291013"/>
          <p14:tracePt t="38884" x="4894263" y="4291013"/>
          <p14:tracePt t="38890" x="4868863" y="4291013"/>
          <p14:tracePt t="38902" x="4852988" y="4291013"/>
          <p14:tracePt t="38907" x="4818063" y="4291013"/>
          <p14:tracePt t="38918" x="4784725" y="4291013"/>
          <p14:tracePt t="38923" x="4749800" y="4291013"/>
          <p14:tracePt t="38935" x="4733925" y="4291013"/>
          <p14:tracePt t="38939" x="4708525" y="4291013"/>
          <p14:tracePt t="38947" x="4699000" y="4291013"/>
          <p14:tracePt t="38954" x="4683125" y="4291013"/>
          <p14:tracePt t="38963" x="4673600" y="4291013"/>
          <p14:tracePt t="39018" x="4665663" y="4291013"/>
          <p14:tracePt t="39043" x="4648200" y="4291013"/>
          <p14:tracePt t="39059" x="4614863" y="4291013"/>
          <p14:tracePt t="39068" x="4605338" y="4291013"/>
          <p14:tracePt t="39075" x="4579938" y="4291013"/>
          <p14:tracePt t="39084" x="4554538" y="4291013"/>
          <p14:tracePt t="39091" x="4538663" y="4291013"/>
          <p14:tracePt t="39101" x="4503738" y="4291013"/>
          <p14:tracePt t="39106" x="4478338" y="4291013"/>
          <p14:tracePt t="39118" x="4460875" y="4291013"/>
          <p14:tracePt t="39123" x="4452938" y="4291013"/>
          <p14:tracePt t="39130" x="4435475" y="4291013"/>
          <p14:tracePt t="39138" x="4419600" y="4291013"/>
          <p14:tracePt t="39146" x="4410075" y="4291013"/>
          <p14:tracePt t="39210" x="4402138" y="4291013"/>
          <p14:tracePt t="39274" x="4384675" y="4291013"/>
          <p14:tracePt t="39284" x="4359275" y="4291013"/>
          <p14:tracePt t="39290" x="4351338" y="4291013"/>
          <p14:tracePt t="39301" x="4316413" y="4291013"/>
          <p14:tracePt t="39307" x="4283075" y="4291013"/>
          <p14:tracePt t="39318" x="4265613" y="4291013"/>
          <p14:tracePt t="39323" x="4240213" y="4291013"/>
          <p14:tracePt t="39330" x="4206875" y="4291013"/>
          <p14:tracePt t="39339" x="4197350" y="4291013"/>
          <p14:tracePt t="39347" x="4164013" y="4291013"/>
          <p14:tracePt t="39355" x="4156075" y="4291013"/>
          <p14:tracePt t="39362" x="4138613" y="4291013"/>
          <p14:tracePt t="39370" x="4130675" y="4291013"/>
          <p14:tracePt t="39379" x="4121150" y="4291013"/>
          <p14:tracePt t="39386" x="4105275" y="4291013"/>
          <p14:tracePt t="39522" x="4095750" y="4291013"/>
          <p14:tracePt t="39595" x="4087813" y="4291013"/>
          <p14:tracePt t="39604" x="4070350" y="4291013"/>
          <p14:tracePt t="39619" x="4052888" y="4291013"/>
          <p14:tracePt t="39627" x="4027488" y="4291013"/>
          <p14:tracePt t="39644" x="4019550" y="4291013"/>
          <p14:tracePt t="39654" x="4002088" y="4291013"/>
          <p14:tracePt t="40386" x="4002088" y="4283075"/>
          <p14:tracePt t="40451" x="3994150" y="4283075"/>
          <p14:tracePt t="40459" x="3968750" y="4265613"/>
          <p14:tracePt t="40469" x="3960813" y="4257675"/>
          <p14:tracePt t="40475" x="3951288" y="4257675"/>
          <p14:tracePt t="40485" x="3943350" y="4257675"/>
          <p14:tracePt t="40491" x="3935413" y="4257675"/>
          <p14:tracePt t="40502" x="3925888" y="4249738"/>
          <p14:tracePt t="40507" x="3917950" y="4249738"/>
          <p14:tracePt t="40518" x="3908425" y="4249738"/>
          <p14:tracePt t="40522" x="3900488" y="4249738"/>
          <p14:tracePt t="40738" x="3875088" y="4249738"/>
          <p14:tracePt t="40746" x="3867150" y="4249738"/>
          <p14:tracePt t="40754" x="3841750" y="4249738"/>
          <p14:tracePt t="40763" x="3824288" y="4249738"/>
          <p14:tracePt t="40778" x="3798888" y="4249738"/>
          <p14:tracePt t="40787" x="3790950" y="4249738"/>
          <p14:tracePt t="40827" x="3773488" y="4249738"/>
          <p14:tracePt t="40835" x="3756025" y="4232275"/>
          <p14:tracePt t="40843" x="3756025" y="4224338"/>
          <p14:tracePt t="40851" x="3738563" y="4224338"/>
          <p14:tracePt t="40859" x="3730625" y="4224338"/>
          <p14:tracePt t="40868" x="3722688" y="4214813"/>
          <p14:tracePt t="40875" x="3697288" y="4214813"/>
          <p14:tracePt t="40901" x="3679825" y="4197350"/>
          <p14:tracePt t="40970" x="3671888" y="4197350"/>
          <p14:tracePt t="40979" x="3662363" y="4197350"/>
          <p14:tracePt t="40986" x="3646488" y="4197350"/>
          <p14:tracePt t="40994" x="3636963" y="4197350"/>
          <p14:tracePt t="41002" x="3636963" y="4206875"/>
          <p14:tracePt t="41018" x="3619500" y="4206875"/>
          <p14:tracePt t="41035" x="3611563" y="4206875"/>
          <p14:tracePt t="41042" x="3603625" y="4206875"/>
          <p14:tracePt t="41595" x="3578225" y="4232275"/>
          <p14:tracePt t="41603" x="3568700" y="4232275"/>
          <p14:tracePt t="41611" x="3552825" y="4232275"/>
          <p14:tracePt t="41618" x="3543300" y="4232275"/>
          <p14:tracePt t="41627" x="3535363" y="4232275"/>
          <p14:tracePt t="41634" x="3527425" y="4232275"/>
          <p14:tracePt t="41651" x="3517900" y="4224338"/>
          <p14:tracePt t="41658" x="3502025" y="4214813"/>
          <p14:tracePt t="41668" x="3484563" y="4197350"/>
          <p14:tracePt t="41675" x="3475038" y="4189413"/>
          <p14:tracePt t="41684" x="3475038" y="4171950"/>
          <p14:tracePt t="41691" x="3459163" y="4164013"/>
          <p14:tracePt t="41701" x="3449638" y="4156075"/>
          <p14:tracePt t="41795" x="3441700" y="4146550"/>
          <p14:tracePt t="41883" x="3433763" y="4146550"/>
          <p14:tracePt t="42107" x="3424238" y="4146550"/>
          <p14:tracePt t="42115" x="3424238" y="4164013"/>
          <p14:tracePt t="42123" x="3433763" y="4181475"/>
          <p14:tracePt t="42132" x="3459163" y="4197350"/>
          <p14:tracePt t="42139" x="3475038" y="4206875"/>
          <p14:tracePt t="42148" x="3502025" y="4214813"/>
          <p14:tracePt t="42155" x="3527425" y="4232275"/>
          <p14:tracePt t="42163" x="3543300" y="4240213"/>
          <p14:tracePt t="42171" x="3552825" y="4240213"/>
          <p14:tracePt t="42186" x="3568700" y="4265613"/>
          <p14:tracePt t="42202" x="3586163" y="4275138"/>
          <p14:tracePt t="42226" x="3586163" y="4291013"/>
          <p14:tracePt t="42235" x="3594100" y="4308475"/>
          <p14:tracePt t="42274" x="3594100" y="4325938"/>
          <p14:tracePt t="42284" x="3594100" y="4333875"/>
          <p14:tracePt t="42307" x="3594100" y="4341813"/>
          <p14:tracePt t="42315" x="3594100" y="4359275"/>
          <p14:tracePt t="42339" x="3611563" y="4376738"/>
          <p14:tracePt t="42362" x="3619500" y="4402138"/>
          <p14:tracePt t="42386" x="3619500" y="4410075"/>
          <p14:tracePt t="42394" x="3619500" y="4427538"/>
          <p14:tracePt t="42403" x="3629025" y="4435475"/>
          <p14:tracePt t="42434" x="3629025" y="4445000"/>
          <p14:tracePt t="42450" x="3629025" y="4452938"/>
          <p14:tracePt t="42683" x="3629025" y="4460875"/>
          <p14:tracePt t="42691" x="3629025" y="4470400"/>
          <p14:tracePt t="42700" x="3629025" y="4478338"/>
          <p14:tracePt t="42706" x="3629025" y="4486275"/>
          <p14:tracePt t="42723" x="3629025" y="4495800"/>
          <p14:tracePt t="42747" x="3629025" y="4503738"/>
          <p14:tracePt t="42755" x="3629025" y="4521200"/>
          <p14:tracePt t="42763" x="3629025" y="4529138"/>
          <p14:tracePt t="42770" x="3629025" y="4538663"/>
          <p14:tracePt t="42778" x="3629025" y="4564063"/>
          <p14:tracePt t="42786" x="3629025" y="4597400"/>
          <p14:tracePt t="42794" x="3629025" y="4640263"/>
          <p14:tracePt t="42802" x="3629025" y="4673600"/>
          <p14:tracePt t="42810" x="3629025" y="4691063"/>
          <p14:tracePt t="42818" x="3629025" y="4716463"/>
          <p14:tracePt t="42827" x="3619500" y="4741863"/>
          <p14:tracePt t="42835" x="3619500" y="4749800"/>
          <p14:tracePt t="42842" x="3611563" y="4759325"/>
          <p14:tracePt t="42851" x="3603625" y="4767263"/>
          <p14:tracePt t="42868" x="3603625" y="4775200"/>
          <p14:tracePt t="42874" x="3586163" y="4784725"/>
          <p14:tracePt t="42883" x="3578225" y="4792663"/>
          <p14:tracePt t="42907" x="3560763" y="4792663"/>
          <p14:tracePt t="43051" x="3560763" y="4802188"/>
          <p14:tracePt t="43068" x="3568700" y="4818063"/>
          <p14:tracePt t="43075" x="3578225" y="4827588"/>
          <p14:tracePt t="43107" x="3578225" y="4843463"/>
          <p14:tracePt t="43116" x="3578225" y="4852988"/>
          <p14:tracePt t="43132" x="3568700" y="4860925"/>
          <p14:tracePt t="43138" x="3552825" y="4868863"/>
          <p14:tracePt t="43151" x="3517900" y="4868863"/>
          <p14:tracePt t="43154" x="3475038" y="4868863"/>
          <p14:tracePt t="43163" x="3424238" y="4886325"/>
          <p14:tracePt t="43171" x="3382963" y="4886325"/>
          <p14:tracePt t="43179" x="3322638" y="4886325"/>
          <p14:tracePt t="43187" x="3279775" y="4886325"/>
          <p14:tracePt t="43195" x="3246438" y="4886325"/>
          <p14:tracePt t="43202" x="3228975" y="4886325"/>
          <p14:tracePt t="43211" x="3203575" y="4886325"/>
          <p14:tracePt t="43218" x="3195638" y="4886325"/>
          <p14:tracePt t="43275" x="3186113" y="4886325"/>
          <p14:tracePt t="43282" x="3178175" y="4886325"/>
          <p14:tracePt t="43306" x="3170238" y="4878388"/>
          <p14:tracePt t="43317" x="3160713" y="4868863"/>
          <p14:tracePt t="43322" x="3160713" y="4860925"/>
          <p14:tracePt t="43334" x="3152775" y="4852988"/>
          <p14:tracePt t="43338" x="3152775" y="4843463"/>
          <p14:tracePt t="43350" x="3144838" y="4827588"/>
          <p14:tracePt t="43363" x="3144838" y="4818063"/>
          <p14:tracePt t="43371" x="3135313" y="4810125"/>
          <p14:tracePt t="43378" x="3135313" y="4802188"/>
          <p14:tracePt t="43386" x="3135313" y="4784725"/>
          <p14:tracePt t="43394" x="3135313" y="4775200"/>
          <p14:tracePt t="43402" x="3135313" y="4759325"/>
          <p14:tracePt t="43410" x="3135313" y="4733925"/>
          <p14:tracePt t="43418" x="3135313" y="4724400"/>
          <p14:tracePt t="43426" x="3135313" y="4691063"/>
          <p14:tracePt t="43434" x="3135313" y="4673600"/>
          <p14:tracePt t="43442" x="3135313" y="4648200"/>
          <p14:tracePt t="43451" x="3135313" y="4622800"/>
          <p14:tracePt t="43459" x="3135313" y="4605338"/>
          <p14:tracePt t="43467" x="3135313" y="4589463"/>
          <p14:tracePt t="43474" x="3135313" y="4579938"/>
          <p14:tracePt t="43484" x="3135313" y="4572000"/>
          <p14:tracePt t="43491" x="3135313" y="4546600"/>
          <p14:tracePt t="43500" x="3144838" y="4538663"/>
          <p14:tracePt t="43507" x="3160713" y="4521200"/>
          <p14:tracePt t="43517" x="3178175" y="4513263"/>
          <p14:tracePt t="43523" x="3186113" y="4495800"/>
          <p14:tracePt t="43533" x="3195638" y="4486275"/>
          <p14:tracePt t="43538" x="3211513" y="4478338"/>
          <p14:tracePt t="43554" x="3238500" y="4460875"/>
          <p14:tracePt t="43563" x="3246438" y="4460875"/>
          <p14:tracePt t="43571" x="3254375" y="4452938"/>
          <p14:tracePt t="43578" x="3271838" y="4452938"/>
          <p14:tracePt t="43586" x="3297238" y="4452938"/>
          <p14:tracePt t="43594" x="3322638" y="4435475"/>
          <p14:tracePt t="43610" x="3348038" y="4435475"/>
          <p14:tracePt t="43618" x="3355975" y="4435475"/>
          <p14:tracePt t="43626" x="3382963" y="4435475"/>
          <p14:tracePt t="43635" x="3398838" y="4435475"/>
          <p14:tracePt t="43642" x="3424238" y="4435475"/>
          <p14:tracePt t="43651" x="3433763" y="4435475"/>
          <p14:tracePt t="43658" x="3459163" y="4435475"/>
          <p14:tracePt t="43668" x="3484563" y="4435475"/>
          <p14:tracePt t="43674" x="3502025" y="4445000"/>
          <p14:tracePt t="43684" x="3517900" y="4460875"/>
          <p14:tracePt t="43690" x="3543300" y="4478338"/>
          <p14:tracePt t="43700" x="3543300" y="4486275"/>
          <p14:tracePt t="43706" x="3560763" y="4486275"/>
          <p14:tracePt t="43717" x="3586163" y="4513263"/>
          <p14:tracePt t="43722" x="3586163" y="4521200"/>
          <p14:tracePt t="43734" x="3594100" y="4529138"/>
          <p14:tracePt t="43751" x="3611563" y="4538663"/>
          <p14:tracePt t="43763" x="3611563" y="4546600"/>
          <p14:tracePt t="43770" x="3611563" y="4554538"/>
          <p14:tracePt t="43778" x="3611563" y="4564063"/>
          <p14:tracePt t="43786" x="3611563" y="4579938"/>
          <p14:tracePt t="43794" x="3611563" y="4597400"/>
          <p14:tracePt t="43802" x="3611563" y="4614863"/>
          <p14:tracePt t="43810" x="3611563" y="4622800"/>
          <p14:tracePt t="43819" x="3611563" y="4640263"/>
          <p14:tracePt t="43826" x="3611563" y="4648200"/>
          <p14:tracePt t="43834" x="3611563" y="4657725"/>
          <p14:tracePt t="43858" x="3611563" y="4665663"/>
          <p14:tracePt t="43867" x="3611563" y="4673600"/>
          <p14:tracePt t="43874" x="3611563" y="4683125"/>
          <p14:tracePt t="43884" x="3603625" y="4691063"/>
          <p14:tracePt t="43890" x="3594100" y="4699000"/>
          <p14:tracePt t="43900" x="3594100" y="4708525"/>
          <p14:tracePt t="43906" x="3586163" y="4708525"/>
          <p14:tracePt t="43917" x="3578225" y="4716463"/>
          <p14:tracePt t="43922" x="3578225" y="4724400"/>
          <p14:tracePt t="44354" x="3568700" y="4724400"/>
          <p14:tracePt t="44451" x="3568700" y="4733925"/>
          <p14:tracePt t="44459" x="3568700" y="4749800"/>
          <p14:tracePt t="44467" x="3568700" y="4767263"/>
          <p14:tracePt t="44474" x="3568700" y="4784725"/>
          <p14:tracePt t="44484" x="3578225" y="4802188"/>
          <p14:tracePt t="44500" x="3578225" y="4810125"/>
          <p14:tracePt t="44516" x="3578225" y="4818063"/>
          <p14:tracePt t="44691" x="3586163" y="4818063"/>
          <p14:tracePt t="44700" x="3603625" y="4818063"/>
          <p14:tracePt t="44707" x="3629025" y="4818063"/>
          <p14:tracePt t="44716" x="3654425" y="4818063"/>
          <p14:tracePt t="44723" x="3671888" y="4818063"/>
          <p14:tracePt t="44733" x="3697288" y="4818063"/>
          <p14:tracePt t="44738" x="3730625" y="4818063"/>
          <p14:tracePt t="44750" x="3763963" y="4818063"/>
          <p14:tracePt t="44754" x="3790950" y="4818063"/>
          <p14:tracePt t="44762" x="3832225" y="4818063"/>
          <p14:tracePt t="44770" x="3892550" y="4818063"/>
          <p14:tracePt t="44779" x="3951288" y="4818063"/>
          <p14:tracePt t="44786" x="4037013" y="4818063"/>
          <p14:tracePt t="44794" x="4121150" y="4818063"/>
          <p14:tracePt t="44802" x="4232275" y="4818063"/>
          <p14:tracePt t="44810" x="4359275" y="4818063"/>
          <p14:tracePt t="44818" x="4521200" y="4860925"/>
          <p14:tracePt t="44826" x="4683125" y="4868863"/>
          <p14:tracePt t="44834" x="4818063" y="4886325"/>
          <p14:tracePt t="44842" x="4972050" y="4886325"/>
          <p14:tracePt t="44850" x="5116513" y="4919663"/>
          <p14:tracePt t="44858" x="5235575" y="4929188"/>
          <p14:tracePt t="44867" x="5345113" y="4929188"/>
          <p14:tracePt t="44874" x="5472113" y="4929188"/>
          <p14:tracePt t="44884" x="5575300" y="4929188"/>
          <p14:tracePt t="44890" x="5668963" y="4929188"/>
          <p14:tracePt t="44900" x="5753100" y="4929188"/>
          <p14:tracePt t="44907" x="5829300" y="4929188"/>
          <p14:tracePt t="44916" x="5854700" y="4929188"/>
          <p14:tracePt t="44923" x="5864225" y="4929188"/>
          <p14:tracePt t="44933" x="5872163" y="4929188"/>
          <p14:tracePt t="44979" x="5880100" y="4929188"/>
          <p14:tracePt t="44987" x="5889625" y="4919663"/>
          <p14:tracePt t="44995" x="5897563" y="4911725"/>
          <p14:tracePt t="45067" x="5905500" y="4903788"/>
          <p14:tracePt t="45162" x="5905500" y="4878388"/>
          <p14:tracePt t="45171" x="5905500" y="4868863"/>
          <p14:tracePt t="45179" x="5905500" y="4860925"/>
          <p14:tracePt t="45187" x="5905500" y="4852988"/>
          <p14:tracePt t="45194" x="5905500" y="4843463"/>
          <p14:tracePt t="45203" x="5905500" y="4835525"/>
          <p14:tracePt t="45218" x="5905500" y="4827588"/>
          <p14:tracePt t="45251" x="5905500" y="4818063"/>
          <p14:tracePt t="45419" x="5905500" y="4802188"/>
          <p14:tracePt t="45531" x="5905500" y="4792663"/>
          <p14:tracePt t="45547" x="5905500" y="4775200"/>
          <p14:tracePt t="45587" x="5905500" y="4767263"/>
          <p14:tracePt t="45594" x="5915025" y="4759325"/>
          <p14:tracePt t="45602" x="5922963" y="4759325"/>
          <p14:tracePt t="45610" x="5922963" y="4749800"/>
          <p14:tracePt t="45618" x="5932488" y="4749800"/>
          <p14:tracePt t="45626" x="5957888" y="4749800"/>
          <p14:tracePt t="45650" x="5965825" y="4749800"/>
          <p14:tracePt t="45715" x="5973763" y="4733925"/>
          <p14:tracePt t="45723" x="5965825" y="4716463"/>
          <p14:tracePt t="45732" x="5957888" y="4716463"/>
          <p14:tracePt t="45739" x="5948363" y="4699000"/>
          <p14:tracePt t="45750" x="5932488" y="4691063"/>
          <p14:tracePt t="45754" x="5915025" y="4683125"/>
          <p14:tracePt t="45766" x="5889625" y="4673600"/>
          <p14:tracePt t="45770" x="5872163" y="4665663"/>
          <p14:tracePt t="45778" x="5846763" y="4657725"/>
          <p14:tracePt t="45786" x="5829300" y="4648200"/>
          <p14:tracePt t="45802" x="5813425" y="4640263"/>
          <p14:tracePt t="45811" x="5803900" y="4630738"/>
          <p14:tracePt t="45818" x="5795963" y="4614863"/>
          <p14:tracePt t="45826" x="5788025" y="4605338"/>
          <p14:tracePt t="45834" x="5788025" y="4597400"/>
          <p14:tracePt t="45850" x="5788025" y="4589463"/>
          <p14:tracePt t="45859" x="5788025" y="4572000"/>
          <p14:tracePt t="45867" x="5788025" y="4564063"/>
          <p14:tracePt t="45883" x="5788025" y="4554538"/>
          <p14:tracePt t="45890" x="5795963" y="4546600"/>
          <p14:tracePt t="45900" x="5854700" y="4546600"/>
          <p14:tracePt t="45906" x="5897563" y="4521200"/>
          <p14:tracePt t="45916" x="5940425" y="4521200"/>
          <p14:tracePt t="45923" x="6008688" y="4513263"/>
          <p14:tracePt t="45933" x="6067425" y="4503738"/>
          <p14:tracePt t="45939" x="6110288" y="4503738"/>
          <p14:tracePt t="45950" x="6194425" y="4495800"/>
          <p14:tracePt t="45954" x="6254750" y="4495800"/>
          <p14:tracePt t="45966" x="6297613" y="4495800"/>
          <p14:tracePt t="45970" x="6356350" y="4470400"/>
          <p14:tracePt t="45979" x="6399213" y="4460875"/>
          <p14:tracePt t="45987" x="6450013" y="4460875"/>
          <p14:tracePt t="45994" x="6475413" y="4452938"/>
          <p14:tracePt t="46002" x="6510338" y="4452938"/>
          <p14:tracePt t="46010" x="6535738" y="4452938"/>
          <p14:tracePt t="46018" x="6569075" y="4452938"/>
          <p14:tracePt t="46026" x="6594475" y="4452938"/>
          <p14:tracePt t="46034" x="6637338" y="4452938"/>
          <p14:tracePt t="46042" x="6654800" y="4452938"/>
          <p14:tracePt t="46050" x="6680200" y="4452938"/>
          <p14:tracePt t="46074" x="6688138" y="4452938"/>
          <p14:tracePt t="46083" x="6688138" y="4460875"/>
          <p14:tracePt t="46107" x="6688138" y="4470400"/>
          <p14:tracePt t="46123" x="6688138" y="4486275"/>
          <p14:tracePt t="46138" x="6688138" y="4495800"/>
          <p14:tracePt t="46150" x="6688138" y="4503738"/>
          <p14:tracePt t="46154" x="6680200" y="4503738"/>
          <p14:tracePt t="46166" x="6670675" y="4503738"/>
          <p14:tracePt t="46170" x="6662738" y="4513263"/>
          <p14:tracePt t="46179" x="6662738" y="4521200"/>
          <p14:tracePt t="46243" x="6654800" y="4521200"/>
          <p14:tracePt t="46251" x="6645275" y="4521200"/>
          <p14:tracePt t="46259" x="6619875" y="4538663"/>
          <p14:tracePt t="46274" x="6611938" y="4538663"/>
          <p14:tracePt t="46283" x="6602413" y="4546600"/>
          <p14:tracePt t="46290" x="6586538" y="4554538"/>
          <p14:tracePt t="46301" x="6577013" y="4564063"/>
          <p14:tracePt t="46306" x="6569075" y="4564063"/>
          <p14:tracePt t="46316" x="6561138" y="4564063"/>
          <p14:tracePt t="46338" x="6551613" y="4572000"/>
          <p14:tracePt t="46379" x="6543675" y="4572000"/>
          <p14:tracePt t="46395" x="6535738" y="4579938"/>
          <p14:tracePt t="46411" x="6535738" y="4589463"/>
          <p14:tracePt t="46418" x="6526213" y="4589463"/>
          <p14:tracePt t="46426" x="6518275" y="4597400"/>
          <p14:tracePt t="46442" x="6510338" y="4605338"/>
          <p14:tracePt t="46450" x="6492875" y="4605338"/>
          <p14:tracePt t="46458" x="6475413" y="4622800"/>
          <p14:tracePt t="46475" x="6450013" y="4622800"/>
          <p14:tracePt t="46483" x="6442075" y="4622800"/>
          <p14:tracePt t="46491" x="6424613" y="4622800"/>
          <p14:tracePt t="46500" x="6407150" y="4622800"/>
          <p14:tracePt t="46516" x="6381750" y="4622800"/>
          <p14:tracePt t="46523" x="6373813" y="4622800"/>
          <p14:tracePt t="46533" x="6348413" y="4622800"/>
          <p14:tracePt t="46539" x="6313488" y="4622800"/>
          <p14:tracePt t="46550" x="6280150" y="4622800"/>
          <p14:tracePt t="46554" x="6254750" y="4622800"/>
          <p14:tracePt t="46566" x="6211888" y="4622800"/>
          <p14:tracePt t="46570" x="6127750" y="4622800"/>
          <p14:tracePt t="46579" x="6067425" y="4622800"/>
          <p14:tracePt t="46587" x="5983288" y="4622800"/>
          <p14:tracePt t="46595" x="5897563" y="4622800"/>
          <p14:tracePt t="46603" x="5813425" y="4622800"/>
          <p14:tracePt t="46611" x="5735638" y="4622800"/>
          <p14:tracePt t="46619" x="5668963" y="4622800"/>
          <p14:tracePt t="46626" x="5591175" y="4614863"/>
          <p14:tracePt t="46634" x="5507038" y="4605338"/>
          <p14:tracePt t="46643" x="5430838" y="4589463"/>
          <p14:tracePt t="46650" x="5345113" y="4554538"/>
          <p14:tracePt t="46659" x="5286375" y="4546600"/>
          <p14:tracePt t="46666" x="5208588" y="4538663"/>
          <p14:tracePt t="46675" x="5167313" y="4538663"/>
          <p14:tracePt t="46683" x="5106988" y="4521200"/>
          <p14:tracePt t="46690" x="5073650" y="4521200"/>
          <p14:tracePt t="46700" x="5038725" y="4521200"/>
          <p14:tracePt t="46706" x="5022850" y="4513263"/>
          <p14:tracePt t="46716" x="5013325" y="4513263"/>
          <p14:tracePt t="46722" x="5005388" y="4513263"/>
          <p14:tracePt t="46738" x="4987925" y="4513263"/>
          <p14:tracePt t="46749" x="4979988" y="4513263"/>
          <p14:tracePt t="46755" x="4972050" y="4513263"/>
          <p14:tracePt t="46766" x="4946650" y="4513263"/>
          <p14:tracePt t="46771" x="4911725" y="4513263"/>
          <p14:tracePt t="46779" x="4878388" y="4521200"/>
          <p14:tracePt t="46786" x="4810125" y="4538663"/>
          <p14:tracePt t="46794" x="4733925" y="4572000"/>
          <p14:tracePt t="46802" x="4683125" y="4579938"/>
          <p14:tracePt t="46810" x="4614863" y="4589463"/>
          <p14:tracePt t="46818" x="4538663" y="4622800"/>
          <p14:tracePt t="46826" x="4478338" y="4622800"/>
          <p14:tracePt t="46834" x="4435475" y="4630738"/>
          <p14:tracePt t="46843" x="4384675" y="4630738"/>
          <p14:tracePt t="46850" x="4316413" y="4648200"/>
          <p14:tracePt t="46859" x="4283075" y="4665663"/>
          <p14:tracePt t="46866" x="4249738" y="4665663"/>
          <p14:tracePt t="46875" x="4206875" y="4673600"/>
          <p14:tracePt t="46883" x="4130675" y="4691063"/>
          <p14:tracePt t="46891" x="4079875" y="4708525"/>
          <p14:tracePt t="46900" x="4044950" y="4716463"/>
          <p14:tracePt t="46906" x="4002088" y="4716463"/>
          <p14:tracePt t="46916" x="3968750" y="4724400"/>
          <p14:tracePt t="46923" x="3951288" y="4724400"/>
          <p14:tracePt t="46933" x="3935413" y="4724400"/>
          <p14:tracePt t="46938" x="3917950" y="4724400"/>
          <p14:tracePt t="46950" x="3908425" y="4724400"/>
          <p14:tracePt t="46966" x="3900488" y="4724400"/>
          <p14:tracePt t="46970" x="3892550" y="4724400"/>
          <p14:tracePt t="46979" x="3875088" y="4724400"/>
          <p14:tracePt t="46987" x="3867150" y="4724400"/>
          <p14:tracePt t="47002" x="3857625" y="4724400"/>
          <p14:tracePt t="47010" x="3849688" y="4724400"/>
          <p14:tracePt t="47026" x="3841750" y="4724400"/>
          <p14:tracePt t="47082" x="3824288" y="4724400"/>
          <p14:tracePt t="47090" x="3816350" y="4724400"/>
          <p14:tracePt t="47100" x="3816350" y="4716463"/>
          <p14:tracePt t="47116" x="3806825" y="4699000"/>
          <p14:tracePt t="47138" x="3798888" y="4691063"/>
          <p14:tracePt t="47163" x="3781425" y="4673600"/>
          <p14:tracePt t="47291" x="3781425" y="4657725"/>
          <p14:tracePt t="47299" x="3781425" y="4648200"/>
          <p14:tracePt t="47307" x="3781425" y="4630738"/>
          <p14:tracePt t="47318" x="3781425" y="4622800"/>
          <p14:tracePt t="47323" x="3781425" y="4605338"/>
          <p14:tracePt t="47333" x="3816350" y="4579938"/>
          <p14:tracePt t="47339" x="3832225" y="4572000"/>
          <p14:tracePt t="47350" x="3867150" y="4564063"/>
          <p14:tracePt t="47354" x="3925888" y="4554538"/>
          <p14:tracePt t="47366" x="4002088" y="4538663"/>
          <p14:tracePt t="47370" x="4087813" y="4513263"/>
          <p14:tracePt t="47379" x="4181475" y="4503738"/>
          <p14:tracePt t="47387" x="4291013" y="4478338"/>
          <p14:tracePt t="47395" x="4435475" y="4470400"/>
          <p14:tracePt t="47403" x="4572000" y="4452938"/>
          <p14:tracePt t="47411" x="4716463" y="4452938"/>
          <p14:tracePt t="47419" x="4886325" y="4452938"/>
          <p14:tracePt t="47427" x="5038725" y="4452938"/>
          <p14:tracePt t="47434" x="5183188" y="4452938"/>
          <p14:tracePt t="47443" x="5311775" y="4452938"/>
          <p14:tracePt t="47450" x="5421313" y="4452938"/>
          <p14:tracePt t="47459" x="5532438" y="4452938"/>
          <p14:tracePt t="47466" x="5616575" y="4452938"/>
          <p14:tracePt t="47475" x="5702300" y="4452938"/>
          <p14:tracePt t="47483" x="5778500" y="4452938"/>
          <p14:tracePt t="47490" x="5838825" y="4452938"/>
          <p14:tracePt t="47500" x="5889625" y="4452938"/>
          <p14:tracePt t="47506" x="5932488" y="4452938"/>
          <p14:tracePt t="47516" x="5991225" y="4452938"/>
          <p14:tracePt t="47522" x="6042025" y="4470400"/>
          <p14:tracePt t="47533" x="6084888" y="4478338"/>
          <p14:tracePt t="47538" x="6102350" y="4478338"/>
          <p14:tracePt t="47550" x="6118225" y="4478338"/>
          <p14:tracePt t="47570" x="6143625" y="4478338"/>
          <p14:tracePt t="47579" x="6153150" y="4486275"/>
          <p14:tracePt t="47586" x="6211888" y="4513263"/>
          <p14:tracePt t="47594" x="6246813" y="4521200"/>
          <p14:tracePt t="47603" x="6280150" y="4521200"/>
          <p14:tracePt t="47610" x="6323013" y="4538663"/>
          <p14:tracePt t="47618" x="6373813" y="4554538"/>
          <p14:tracePt t="47626" x="6391275" y="4564063"/>
          <p14:tracePt t="47634" x="6407150" y="4572000"/>
          <p14:tracePt t="47642" x="6424613" y="4579938"/>
          <p14:tracePt t="47650" x="6432550" y="4589463"/>
          <p14:tracePt t="47666" x="6442075" y="4597400"/>
          <p14:tracePt t="47674" x="6442075" y="4622800"/>
          <p14:tracePt t="47683" x="6442075" y="4630738"/>
          <p14:tracePt t="47691" x="6442075" y="4640263"/>
          <p14:tracePt t="47699" x="6442075" y="4648200"/>
          <p14:tracePt t="47707" x="6442075" y="4657725"/>
          <p14:tracePt t="47716" x="6442075" y="4665663"/>
          <p14:tracePt t="47733" x="6442075" y="4683125"/>
          <p14:tracePt t="47739" x="6442075" y="4691063"/>
          <p14:tracePt t="47779" x="6442075" y="4699000"/>
          <p14:tracePt t="47970" x="6432550" y="4708525"/>
          <p14:tracePt t="47980" x="6356350" y="4708525"/>
          <p14:tracePt t="47987" x="6254750" y="4708525"/>
          <p14:tracePt t="47995" x="6127750" y="4665663"/>
          <p14:tracePt t="48003" x="5940425" y="4640263"/>
          <p14:tracePt t="48011" x="5694363" y="4597400"/>
          <p14:tracePt t="48019" x="5446713" y="4564063"/>
          <p14:tracePt t="48027" x="5175250" y="4529138"/>
          <p14:tracePt t="48035" x="4903788" y="4503738"/>
          <p14:tracePt t="48043" x="4622800" y="4452938"/>
          <p14:tracePt t="48051" x="4351338" y="4419600"/>
          <p14:tracePt t="48058" x="4113213" y="4419600"/>
          <p14:tracePt t="48067" x="3908425" y="4419600"/>
          <p14:tracePt t="48074" x="3773488" y="4419600"/>
          <p14:tracePt t="48083" x="3654425" y="4419600"/>
          <p14:tracePt t="48091" x="3560763" y="4419600"/>
          <p14:tracePt t="48099" x="3517900" y="4419600"/>
          <p14:tracePt t="48106" x="3484563" y="4419600"/>
          <p14:tracePt t="48116" x="3475038" y="4419600"/>
          <p14:tracePt t="48155" x="3467100" y="4419600"/>
          <p14:tracePt t="48178" x="3459163" y="4427538"/>
          <p14:tracePt t="48186" x="3449638" y="4427538"/>
          <p14:tracePt t="48194" x="3449638" y="4435475"/>
          <p14:tracePt t="48202" x="3441700" y="4445000"/>
          <p14:tracePt t="48211" x="3424238" y="4452938"/>
          <p14:tracePt t="48219" x="3408363" y="4470400"/>
          <p14:tracePt t="48234" x="3382963" y="4478338"/>
          <p14:tracePt t="48243" x="3365500" y="4495800"/>
          <p14:tracePt t="48250" x="3348038" y="4495800"/>
          <p14:tracePt t="48259" x="3340100" y="4503738"/>
          <p14:tracePt t="48266" x="3330575" y="4503738"/>
          <p14:tracePt t="48275" x="3322638" y="4503738"/>
          <p14:tracePt t="48283" x="3314700" y="4503738"/>
          <p14:tracePt t="48291" x="3314700" y="4513263"/>
          <p14:tracePt t="48307" x="3297238" y="4529138"/>
          <p14:tracePt t="48322" x="3289300" y="4529138"/>
          <p14:tracePt t="48338" x="3289300" y="4538663"/>
          <p14:tracePt t="48349" x="3289300" y="4554538"/>
          <p14:tracePt t="48370" x="3289300" y="4564063"/>
          <p14:tracePt t="48386" x="3289300" y="4572000"/>
          <p14:tracePt t="48395" x="3289300" y="4579938"/>
          <p14:tracePt t="48403" x="3289300" y="4589463"/>
          <p14:tracePt t="48435" x="3289300" y="4597400"/>
          <p14:tracePt t="48650" x="3279775" y="4572000"/>
          <p14:tracePt t="48658" x="3263900" y="4546600"/>
          <p14:tracePt t="48666" x="3263900" y="4513263"/>
          <p14:tracePt t="48675" x="3246438" y="4460875"/>
          <p14:tracePt t="48683" x="3238500" y="4427538"/>
          <p14:tracePt t="48691" x="3228975" y="4394200"/>
          <p14:tracePt t="48699" x="3211513" y="4351338"/>
          <p14:tracePt t="48706" x="3211513" y="4291013"/>
          <p14:tracePt t="48715" x="3211513" y="4232275"/>
          <p14:tracePt t="48722" x="3211513" y="4146550"/>
          <p14:tracePt t="48732" x="3211513" y="4087813"/>
          <p14:tracePt t="48739" x="3211513" y="4019550"/>
          <p14:tracePt t="48749" x="3211513" y="3976688"/>
          <p14:tracePt t="48754" x="3228975" y="3925888"/>
          <p14:tracePt t="48765" x="3228975" y="3883025"/>
          <p14:tracePt t="48770" x="3228975" y="3857625"/>
          <p14:tracePt t="48782" x="3238500" y="3816350"/>
          <p14:tracePt t="48786" x="3238500" y="3798888"/>
          <p14:tracePt t="48795" x="3238500" y="3781425"/>
          <p14:tracePt t="48802" x="3238500" y="3748088"/>
          <p14:tracePt t="48811" x="3238500" y="3730625"/>
          <p14:tracePt t="48818" x="3238500" y="3705225"/>
          <p14:tracePt t="48826" x="3238500" y="3687763"/>
          <p14:tracePt t="48834" x="3238500" y="3662363"/>
          <p14:tracePt t="48842" x="3238500" y="3654425"/>
          <p14:tracePt t="48850" x="3238500" y="3619500"/>
          <p14:tracePt t="48859" x="3246438" y="3586163"/>
          <p14:tracePt t="48866" x="3246438" y="3552825"/>
          <p14:tracePt t="48874" x="3246438" y="3543300"/>
          <p14:tracePt t="48883" x="3246438" y="3517900"/>
          <p14:tracePt t="48891" x="3246438" y="3509963"/>
          <p14:tracePt t="48899" x="3246438" y="3484563"/>
          <p14:tracePt t="48907" x="3246438" y="3475038"/>
          <p14:tracePt t="48916" x="3246438" y="3467100"/>
          <p14:tracePt t="48923" x="3254375" y="3441700"/>
          <p14:tracePt t="48933" x="3254375" y="3433763"/>
          <p14:tracePt t="48939" x="3254375" y="3424238"/>
          <p14:tracePt t="48949" x="3263900" y="3416300"/>
          <p14:tracePt t="48955" x="3263900" y="3408363"/>
          <p14:tracePt t="48966" x="3263900" y="3398838"/>
          <p14:tracePt t="48982" x="3271838" y="3373438"/>
          <p14:tracePt t="48986" x="3279775" y="3373438"/>
          <p14:tracePt t="48994" x="3289300" y="3348038"/>
          <p14:tracePt t="49002" x="3289300" y="3340100"/>
          <p14:tracePt t="49010" x="3289300" y="3330575"/>
          <p14:tracePt t="49026" x="3297238" y="3314700"/>
          <p14:tracePt t="49034" x="3305175" y="3305175"/>
          <p14:tracePt t="49042" x="3314700" y="3305175"/>
          <p14:tracePt t="49050" x="3314700" y="3289300"/>
          <p14:tracePt t="49058" x="3322638" y="3271838"/>
          <p14:tracePt t="49066" x="3330575" y="3271838"/>
          <p14:tracePt t="49075" x="3348038" y="3254375"/>
          <p14:tracePt t="49083" x="3355975" y="3238500"/>
          <p14:tracePt t="49090" x="3373438" y="3238500"/>
          <p14:tracePt t="49100" x="3398838" y="3238500"/>
          <p14:tracePt t="49106" x="3408363" y="3228975"/>
          <p14:tracePt t="49115" x="3416300" y="3228975"/>
          <p14:tracePt t="49123" x="3424238" y="3221038"/>
          <p14:tracePt t="49132" x="3433763" y="3221038"/>
          <p14:tracePt t="49155" x="3449638" y="3203575"/>
          <p14:tracePt t="49165" x="3467100" y="3203575"/>
          <p14:tracePt t="49187" x="3484563" y="3195638"/>
          <p14:tracePt t="49203" x="3492500" y="3195638"/>
          <p14:tracePt t="49211" x="3502025" y="3186113"/>
          <p14:tracePt t="49226" x="3517900" y="3186113"/>
          <p14:tracePt t="49234" x="3527425" y="3170238"/>
          <p14:tracePt t="49242" x="3543300" y="3170238"/>
          <p14:tracePt t="49250" x="3552825" y="3170238"/>
          <p14:tracePt t="49258" x="3578225" y="3170238"/>
          <p14:tracePt t="49266" x="3603625" y="3170238"/>
          <p14:tracePt t="49275" x="3611563" y="3170238"/>
          <p14:tracePt t="49283" x="3636963" y="3170238"/>
          <p14:tracePt t="49291" x="3646488" y="3170238"/>
          <p14:tracePt t="49299" x="3662363" y="3170238"/>
          <p14:tracePt t="49306" x="3671888" y="3178175"/>
          <p14:tracePt t="49315" x="3679825" y="3195638"/>
          <p14:tracePt t="49333" x="3687763" y="3203575"/>
          <p14:tracePt t="49339" x="3687763" y="3221038"/>
          <p14:tracePt t="49350" x="3687763" y="3228975"/>
          <p14:tracePt t="49355" x="3687763" y="3246438"/>
          <p14:tracePt t="49366" x="3687763" y="3254375"/>
          <p14:tracePt t="49370" x="3687763" y="3263900"/>
          <p14:tracePt t="49382" x="3687763" y="3271838"/>
          <p14:tracePt t="49418" x="3679825" y="3271838"/>
          <p14:tracePt t="49450" x="3671888" y="3271838"/>
          <p14:tracePt t="49459" x="3662363" y="3271838"/>
          <p14:tracePt t="49466" x="3636963" y="3271838"/>
          <p14:tracePt t="49474" x="3629025" y="3254375"/>
          <p14:tracePt t="49483" x="3603625" y="3228975"/>
          <p14:tracePt t="49490" x="3594100" y="3211513"/>
          <p14:tracePt t="49499" x="3586163" y="3203575"/>
          <p14:tracePt t="49506" x="3560763" y="3178175"/>
          <p14:tracePt t="49516" x="3560763" y="3152775"/>
          <p14:tracePt t="49522" x="3560763" y="3135313"/>
          <p14:tracePt t="49533" x="3552825" y="3119438"/>
          <p14:tracePt t="49538" x="3535363" y="3101975"/>
          <p14:tracePt t="49549" x="3527425" y="3076575"/>
          <p14:tracePt t="49555" x="3527425" y="3059113"/>
          <p14:tracePt t="49565" x="3527425" y="3041650"/>
          <p14:tracePt t="49571" x="3527425" y="3025775"/>
          <p14:tracePt t="49582" x="3527425" y="3008313"/>
          <p14:tracePt t="49587" x="3527425" y="2990850"/>
          <p14:tracePt t="49603" x="3527425" y="2974975"/>
          <p14:tracePt t="49659" x="3535363" y="2965450"/>
          <p14:tracePt t="49667" x="3535363" y="2957513"/>
          <p14:tracePt t="49675" x="3560763" y="2957513"/>
          <p14:tracePt t="49682" x="3568700" y="2957513"/>
          <p14:tracePt t="49690" x="3594100" y="2957513"/>
          <p14:tracePt t="49699" x="3611563" y="2957513"/>
          <p14:tracePt t="49706" x="3619500" y="2957513"/>
          <p14:tracePt t="49716" x="3629025" y="2957513"/>
          <p14:tracePt t="49722" x="3636963" y="2957513"/>
          <p14:tracePt t="49770" x="3654425" y="2957513"/>
          <p14:tracePt t="49779" x="3671888" y="2957513"/>
          <p14:tracePt t="49787" x="3679825" y="2965450"/>
          <p14:tracePt t="49794" x="3679825" y="2990850"/>
          <p14:tracePt t="49802" x="3697288" y="3025775"/>
          <p14:tracePt t="49810" x="3697288" y="3041650"/>
          <p14:tracePt t="49818" x="3705225" y="3051175"/>
          <p14:tracePt t="49826" x="3713163" y="3084513"/>
          <p14:tracePt t="49834" x="3713163" y="3094038"/>
          <p14:tracePt t="49842" x="3713163" y="3109913"/>
          <p14:tracePt t="49859" x="3713163" y="3119438"/>
          <p14:tracePt t="49874" x="3713163" y="3127375"/>
          <p14:tracePt t="50010" x="3713163" y="3135313"/>
          <p14:tracePt t="50018" x="3722688" y="3152775"/>
          <p14:tracePt t="50026" x="3730625" y="3195638"/>
          <p14:tracePt t="50034" x="3748088" y="3228975"/>
          <p14:tracePt t="50043" x="3756025" y="3263900"/>
          <p14:tracePt t="50050" x="3756025" y="3305175"/>
          <p14:tracePt t="50059" x="3763963" y="3355975"/>
          <p14:tracePt t="50066" x="3790950" y="3416300"/>
          <p14:tracePt t="50075" x="3790950" y="3459163"/>
          <p14:tracePt t="50083" x="3790950" y="3502025"/>
          <p14:tracePt t="50090" x="3790950" y="3578225"/>
          <p14:tracePt t="50099" x="3790950" y="3646488"/>
          <p14:tracePt t="50106" x="3790950" y="3730625"/>
          <p14:tracePt t="50115" x="3781425" y="3849688"/>
          <p14:tracePt t="50123" x="3781425" y="3935413"/>
          <p14:tracePt t="50133" x="3763963" y="4037013"/>
          <p14:tracePt t="50138" x="3763963" y="4121150"/>
          <p14:tracePt t="50149" x="3738563" y="4232275"/>
          <p14:tracePt t="50154" x="3730625" y="4316413"/>
          <p14:tracePt t="50166" x="3730625" y="4402138"/>
          <p14:tracePt t="50170" x="3730625" y="4486275"/>
          <p14:tracePt t="50183" x="3730625" y="4546600"/>
          <p14:tracePt t="50186" x="3713163" y="4630738"/>
          <p14:tracePt t="50194" x="3705225" y="4691063"/>
          <p14:tracePt t="50202" x="3705225" y="4749800"/>
          <p14:tracePt t="50210" x="3687763" y="4802188"/>
          <p14:tracePt t="50219" x="3679825" y="4868863"/>
          <p14:tracePt t="50226" x="3679825" y="4919663"/>
          <p14:tracePt t="50234" x="3671888" y="4962525"/>
          <p14:tracePt t="50242" x="3662363" y="4987925"/>
          <p14:tracePt t="50250" x="3646488" y="5030788"/>
          <p14:tracePt t="50258" x="3646488" y="5048250"/>
          <p14:tracePt t="50266" x="3636963" y="5073650"/>
          <p14:tracePt t="50274" x="3636963" y="5091113"/>
          <p14:tracePt t="50283" x="3636963" y="5106988"/>
          <p14:tracePt t="50290" x="3636963" y="5116513"/>
          <p14:tracePt t="50299" x="3636963" y="5132388"/>
          <p14:tracePt t="50306" x="3636963" y="5141913"/>
          <p14:tracePt t="50315" x="3629025" y="5157788"/>
          <p14:tracePt t="50322" x="3629025" y="5167313"/>
          <p14:tracePt t="50332" x="3619500" y="5167313"/>
          <p14:tracePt t="50349" x="3619500" y="5183188"/>
          <p14:tracePt t="50459" x="3611563" y="5192713"/>
          <p14:tracePt t="50475" x="3603625" y="5192713"/>
          <p14:tracePt t="50484" x="3594100" y="5192713"/>
          <p14:tracePt t="50500" x="3578225" y="5183188"/>
          <p14:tracePt t="50507" x="3578225" y="5157788"/>
          <p14:tracePt t="50517" x="3568700" y="5124450"/>
          <p14:tracePt t="50522" x="3560763" y="5081588"/>
          <p14:tracePt t="50532" x="3560763" y="5022850"/>
          <p14:tracePt t="50538" x="3560763" y="4972050"/>
          <p14:tracePt t="50549" x="3560763" y="4894263"/>
          <p14:tracePt t="50554" x="3560763" y="4810125"/>
          <p14:tracePt t="50565" x="3560763" y="4708525"/>
          <p14:tracePt t="50570" x="3560763" y="4640263"/>
          <p14:tracePt t="50582" x="3560763" y="4572000"/>
          <p14:tracePt t="50586" x="3560763" y="4521200"/>
          <p14:tracePt t="50594" x="3560763" y="4478338"/>
          <p14:tracePt t="50602" x="3560763" y="4435475"/>
          <p14:tracePt t="50610" x="3560763" y="4394200"/>
          <p14:tracePt t="50618" x="3560763" y="4351338"/>
          <p14:tracePt t="50626" x="3560763" y="4308475"/>
          <p14:tracePt t="50634" x="3568700" y="4232275"/>
          <p14:tracePt t="50643" x="3594100" y="4171950"/>
          <p14:tracePt t="50651" x="3629025" y="4079875"/>
          <p14:tracePt t="50659" x="3654425" y="4019550"/>
          <p14:tracePt t="50667" x="3687763" y="3951288"/>
          <p14:tracePt t="50675" x="3705225" y="3908425"/>
          <p14:tracePt t="50682" x="3738563" y="3867150"/>
          <p14:tracePt t="50699" x="3763963" y="3841750"/>
          <p14:tracePt t="50706" x="3790950" y="3824288"/>
          <p14:tracePt t="50716" x="3816350" y="3816350"/>
          <p14:tracePt t="50723" x="3867150" y="3798888"/>
          <p14:tracePt t="50732" x="3892550" y="3798888"/>
          <p14:tracePt t="50739" x="3917950" y="3798888"/>
          <p14:tracePt t="50748" x="3935413" y="3798888"/>
          <p14:tracePt t="50755" x="3960813" y="3798888"/>
          <p14:tracePt t="50771" x="3976688" y="3798888"/>
          <p14:tracePt t="50782" x="4002088" y="3816350"/>
          <p14:tracePt t="50787" x="4019550" y="3841750"/>
          <p14:tracePt t="50798" x="4027488" y="3883025"/>
          <p14:tracePt t="50803" x="4044950" y="3968750"/>
          <p14:tracePt t="50810" x="4070350" y="4044950"/>
          <p14:tracePt t="50818" x="4079875" y="4130675"/>
          <p14:tracePt t="50826" x="4079875" y="4189413"/>
          <p14:tracePt t="50834" x="4105275" y="4249738"/>
          <p14:tracePt t="50843" x="4105275" y="4291013"/>
          <p14:tracePt t="50850" x="4105275" y="4316413"/>
          <p14:tracePt t="50858" x="4105275" y="4325938"/>
          <p14:tracePt t="50875" x="4105275" y="4333875"/>
          <p14:tracePt t="51171" x="4105275" y="4359275"/>
          <p14:tracePt t="51179" x="4105275" y="4410075"/>
          <p14:tracePt t="51186" x="4105275" y="4445000"/>
          <p14:tracePt t="51196" x="4105275" y="4486275"/>
          <p14:tracePt t="51202" x="4105275" y="4521200"/>
          <p14:tracePt t="51210" x="4105275" y="4538663"/>
          <p14:tracePt t="51218" x="4095750" y="4564063"/>
          <p14:tracePt t="51226" x="4095750" y="4572000"/>
          <p14:tracePt t="51235" x="4087813" y="4589463"/>
          <p14:tracePt t="51243" x="4087813" y="4597400"/>
          <p14:tracePt t="51250" x="4062413" y="4614863"/>
          <p14:tracePt t="51258" x="4052888" y="4640263"/>
          <p14:tracePt t="51266" x="4027488" y="4648200"/>
          <p14:tracePt t="51275" x="3994150" y="4691063"/>
          <p14:tracePt t="51282" x="3976688" y="4699000"/>
          <p14:tracePt t="51290" x="3943350" y="4716463"/>
          <p14:tracePt t="51299" x="3892550" y="4741863"/>
          <p14:tracePt t="51306" x="3867150" y="4749800"/>
          <p14:tracePt t="51316" x="3841750" y="4759325"/>
          <p14:tracePt t="51322" x="3824288" y="4759325"/>
          <p14:tracePt t="51332" x="3806825" y="4767263"/>
          <p14:tracePt t="51338" x="3790950" y="4767263"/>
          <p14:tracePt t="51402" x="3781425" y="4767263"/>
          <p14:tracePt t="51411" x="3773488" y="4767263"/>
          <p14:tracePt t="51418" x="3763963" y="4767263"/>
          <p14:tracePt t="51427" x="3756025" y="4767263"/>
          <p14:tracePt t="51434" x="3748088" y="4741863"/>
          <p14:tracePt t="51443" x="3730625" y="4683125"/>
          <p14:tracePt t="51450" x="3722688" y="4597400"/>
          <p14:tracePt t="51459" x="3697288" y="4503738"/>
          <p14:tracePt t="51467" x="3687763" y="4419600"/>
          <p14:tracePt t="51474" x="3671888" y="4359275"/>
          <p14:tracePt t="51482" x="3671888" y="4300538"/>
          <p14:tracePt t="51490" x="3654425" y="4257675"/>
          <p14:tracePt t="51499" x="3654425" y="4224338"/>
          <p14:tracePt t="51507" x="3654425" y="4189413"/>
          <p14:tracePt t="51515" x="3654425" y="4181475"/>
          <p14:tracePt t="51523" x="3654425" y="4171950"/>
          <p14:tracePt t="51531" x="3662363" y="4130675"/>
          <p14:tracePt t="51539" x="3697288" y="4105275"/>
          <p14:tracePt t="51549" x="3730625" y="4095750"/>
          <p14:tracePt t="51554" x="3781425" y="4087813"/>
          <p14:tracePt t="51565" x="3824288" y="4087813"/>
          <p14:tracePt t="51571" x="3867150" y="4087813"/>
          <p14:tracePt t="51582" x="3925888" y="4087813"/>
          <p14:tracePt t="51587" x="3968750" y="4087813"/>
          <p14:tracePt t="51598" x="4002088" y="4087813"/>
          <p14:tracePt t="51602" x="4044950" y="4087813"/>
          <p14:tracePt t="51610" x="4062413" y="4095750"/>
          <p14:tracePt t="51618" x="4070350" y="4095750"/>
          <p14:tracePt t="51626" x="4079875" y="4105275"/>
          <p14:tracePt t="51682" x="4095750" y="4079875"/>
          <p14:tracePt t="51690" x="4105275" y="4052888"/>
          <p14:tracePt t="51698" x="4121150" y="4037013"/>
          <p14:tracePt t="51706" x="4138613" y="4019550"/>
          <p14:tracePt t="51715" x="4164013" y="3968750"/>
          <p14:tracePt t="51722" x="4181475" y="3935413"/>
          <p14:tracePt t="51732" x="4224338" y="3875088"/>
          <p14:tracePt t="51738" x="4265613" y="3832225"/>
          <p14:tracePt t="51748" x="4308475" y="3773488"/>
          <p14:tracePt t="51754" x="4341813" y="3730625"/>
          <p14:tracePt t="51765" x="4394200" y="3713163"/>
          <p14:tracePt t="51771" x="4445000" y="3705225"/>
          <p14:tracePt t="51781" x="4460875" y="3687763"/>
          <p14:tracePt t="51787" x="4478338" y="3679825"/>
          <p14:tracePt t="51819" x="4486275" y="3679825"/>
          <p14:tracePt t="51827" x="4486275" y="3713163"/>
          <p14:tracePt t="51835" x="4486275" y="3790950"/>
          <p14:tracePt t="51842" x="4486275" y="3883025"/>
          <p14:tracePt t="51850" x="4486275" y="4011613"/>
          <p14:tracePt t="51858" x="4486275" y="4121150"/>
          <p14:tracePt t="51866" x="4486275" y="4240213"/>
          <p14:tracePt t="51874" x="4486275" y="4333875"/>
          <p14:tracePt t="51882" x="4486275" y="4384675"/>
          <p14:tracePt t="51890" x="4486275" y="4410075"/>
          <p14:tracePt t="51898" x="4486275" y="4419600"/>
          <p14:tracePt t="52034" x="4495800" y="4445000"/>
          <p14:tracePt t="52042" x="4495800" y="4452938"/>
          <p14:tracePt t="52050" x="4503738" y="4470400"/>
          <p14:tracePt t="52067" x="4521200" y="4486275"/>
          <p14:tracePt t="52090" x="4521200" y="4495800"/>
          <p14:tracePt t="52194" x="4521200" y="4521200"/>
          <p14:tracePt t="52211" x="4521200" y="4546600"/>
          <p14:tracePt t="52218" x="4521200" y="4554538"/>
          <p14:tracePt t="52226" x="4521200" y="4572000"/>
          <p14:tracePt t="52235" x="4521200" y="4579938"/>
          <p14:tracePt t="52250" x="4521200" y="4605338"/>
          <p14:tracePt t="52258" x="4521200" y="4622800"/>
          <p14:tracePt t="52266" x="4521200" y="4648200"/>
          <p14:tracePt t="52275" x="4521200" y="4691063"/>
          <p14:tracePt t="52282" x="4521200" y="4708525"/>
          <p14:tracePt t="52290" x="4521200" y="4733925"/>
          <p14:tracePt t="52299" x="4521200" y="4767263"/>
          <p14:tracePt t="52306" x="4521200" y="4802188"/>
          <p14:tracePt t="52315" x="4521200" y="4818063"/>
          <p14:tracePt t="52323" x="4521200" y="4835525"/>
          <p14:tracePt t="52332" x="4521200" y="4852988"/>
          <p14:tracePt t="52339" x="4521200" y="4860925"/>
          <p14:tracePt t="52348" x="4521200" y="4868863"/>
          <p14:tracePt t="52381" x="4521200" y="4878388"/>
          <p14:tracePt t="52491" x="4503738" y="4878388"/>
          <p14:tracePt t="52498" x="4495800" y="4860925"/>
          <p14:tracePt t="52506" x="4478338" y="4802188"/>
          <p14:tracePt t="52515" x="4470400" y="4759325"/>
          <p14:tracePt t="52522" x="4460875" y="4699000"/>
          <p14:tracePt t="52531" x="4460875" y="4640263"/>
          <p14:tracePt t="52539" x="4445000" y="4579938"/>
          <p14:tracePt t="52548" x="4435475" y="4538663"/>
          <p14:tracePt t="52554" x="4435475" y="4486275"/>
          <p14:tracePt t="52565" x="4435475" y="4460875"/>
          <p14:tracePt t="52570" x="4435475" y="4427538"/>
          <p14:tracePt t="52582" x="4435475" y="4384675"/>
          <p14:tracePt t="52586" x="4435475" y="4341813"/>
          <p14:tracePt t="52598" x="4435475" y="4316413"/>
          <p14:tracePt t="52602" x="4427538" y="4291013"/>
          <p14:tracePt t="52611" x="4427538" y="4265613"/>
          <p14:tracePt t="52619" x="4427538" y="4232275"/>
          <p14:tracePt t="52626" x="4419600" y="4206875"/>
          <p14:tracePt t="52634" x="4402138" y="4171950"/>
          <p14:tracePt t="52650" x="4402138" y="4156075"/>
          <p14:tracePt t="52658" x="4394200" y="4146550"/>
          <p14:tracePt t="52666" x="4394200" y="4138613"/>
          <p14:tracePt t="52675" x="4384675" y="4130675"/>
          <p14:tracePt t="52770" x="4376738" y="4206875"/>
          <p14:tracePt t="52780" x="4341813" y="4300538"/>
          <p14:tracePt t="52786" x="4308475" y="4402138"/>
          <p14:tracePt t="52795" x="4275138" y="4478338"/>
          <p14:tracePt t="52802" x="4240213" y="4564063"/>
          <p14:tracePt t="52810" x="4224338" y="4622800"/>
          <p14:tracePt t="52819" x="4189413" y="4673600"/>
          <p14:tracePt t="52827" x="4171950" y="4708525"/>
          <p14:tracePt t="52835" x="4164013" y="4759325"/>
          <p14:tracePt t="52842" x="4156075" y="4775200"/>
          <p14:tracePt t="52850" x="4146550" y="4802188"/>
          <p14:tracePt t="52858" x="4146550" y="4827588"/>
          <p14:tracePt t="52866" x="4138613" y="4843463"/>
          <p14:tracePt t="52875" x="4138613" y="4868863"/>
          <p14:tracePt t="52882" x="4138613" y="4878388"/>
          <p14:tracePt t="52891" x="4138613" y="4886325"/>
          <p14:tracePt t="52971" x="4138613" y="4894263"/>
          <p14:tracePt t="52987" x="4138613" y="4868863"/>
          <p14:tracePt t="52994" x="4138613" y="4827588"/>
          <p14:tracePt t="53003" x="4138613" y="4802188"/>
          <p14:tracePt t="53010" x="4138613" y="4759325"/>
          <p14:tracePt t="53019" x="4138613" y="4708525"/>
          <p14:tracePt t="53026" x="4138613" y="4691063"/>
          <p14:tracePt t="53034" x="4138613" y="4657725"/>
          <p14:tracePt t="53042" x="4146550" y="4622800"/>
          <p14:tracePt t="53050" x="4146550" y="4597400"/>
          <p14:tracePt t="53058" x="4156075" y="4579938"/>
          <p14:tracePt t="53066" x="4164013" y="4546600"/>
          <p14:tracePt t="53075" x="4164013" y="4521200"/>
          <p14:tracePt t="53082" x="4171950" y="4495800"/>
          <p14:tracePt t="53090" x="4171950" y="4478338"/>
          <p14:tracePt t="53098" x="4189413" y="4460875"/>
          <p14:tracePt t="53106" x="4189413" y="4445000"/>
          <p14:tracePt t="53123" x="4189413" y="4427538"/>
          <p14:tracePt t="53131" x="4189413" y="4410075"/>
          <p14:tracePt t="53148" x="4189413" y="4394200"/>
          <p14:tracePt t="53155" x="4189413" y="4376738"/>
          <p14:tracePt t="53164" x="4189413" y="4368800"/>
          <p14:tracePt t="53170" x="4189413" y="4359275"/>
          <p14:tracePt t="53181" x="4189413" y="4341813"/>
          <p14:tracePt t="53186" x="4189413" y="4308475"/>
          <p14:tracePt t="53198" x="4189413" y="4291013"/>
          <p14:tracePt t="53203" x="4189413" y="4275138"/>
          <p14:tracePt t="53215" x="4189413" y="4265613"/>
          <p14:tracePt t="53219" x="4189413" y="4240213"/>
          <p14:tracePt t="53227" x="4189413" y="4232275"/>
          <p14:tracePt t="53235" x="4189413" y="4224338"/>
          <p14:tracePt t="53243" x="4189413" y="4206875"/>
          <p14:tracePt t="53251" x="4189413" y="4197350"/>
          <p14:tracePt t="53259" x="4189413" y="4189413"/>
          <p14:tracePt t="53266" x="4189413" y="4171950"/>
          <p14:tracePt t="53274" x="4181475" y="4156075"/>
          <p14:tracePt t="53282" x="4171950" y="4138613"/>
          <p14:tracePt t="53290" x="4171950" y="4121150"/>
          <p14:tracePt t="53299" x="4171950" y="4113213"/>
          <p14:tracePt t="53306" x="4164013" y="4105275"/>
          <p14:tracePt t="53427" x="4156075" y="4121150"/>
          <p14:tracePt t="53434" x="4156075" y="4171950"/>
          <p14:tracePt t="53442" x="4146550" y="4214813"/>
          <p14:tracePt t="53450" x="4138613" y="4275138"/>
          <p14:tracePt t="53458" x="4138613" y="4341813"/>
          <p14:tracePt t="53466" x="4113213" y="4410075"/>
          <p14:tracePt t="53474" x="4105275" y="4470400"/>
          <p14:tracePt t="53482" x="4105275" y="4521200"/>
          <p14:tracePt t="53490" x="4095750" y="4572000"/>
          <p14:tracePt t="53499" x="4095750" y="4605338"/>
          <p14:tracePt t="53506" x="4095750" y="4614863"/>
          <p14:tracePt t="53515" x="4095750" y="4630738"/>
          <p14:tracePt t="53523" x="4095750" y="4640263"/>
          <p14:tracePt t="53779" x="4105275" y="4648200"/>
          <p14:tracePt t="53786" x="4146550" y="4648200"/>
          <p14:tracePt t="53795" x="4206875" y="4648200"/>
          <p14:tracePt t="53802" x="4308475" y="4648200"/>
          <p14:tracePt t="53814" x="4410075" y="4657725"/>
          <p14:tracePt t="53818" x="4538663" y="4683125"/>
          <p14:tracePt t="53826" x="4648200" y="4691063"/>
          <p14:tracePt t="53834" x="4749800" y="4708525"/>
          <p14:tracePt t="53842" x="4818063" y="4708525"/>
          <p14:tracePt t="53850" x="4868863" y="4716463"/>
          <p14:tracePt t="53858" x="4903788" y="4716463"/>
          <p14:tracePt t="54035" x="4911725" y="4683125"/>
          <p14:tracePt t="54044" x="4911725" y="4640263"/>
          <p14:tracePt t="54051" x="4911725" y="4597400"/>
          <p14:tracePt t="54059" x="4911725" y="4529138"/>
          <p14:tracePt t="54066" x="4911725" y="4452938"/>
          <p14:tracePt t="54076" x="4911725" y="4368800"/>
          <p14:tracePt t="54083" x="4911725" y="4308475"/>
          <p14:tracePt t="54090" x="4911725" y="4240213"/>
          <p14:tracePt t="54099" x="4911725" y="4197350"/>
          <p14:tracePt t="54106" x="4911725" y="4156075"/>
          <p14:tracePt t="54115" x="4911725" y="4113213"/>
          <p14:tracePt t="54122" x="4911725" y="4079875"/>
          <p14:tracePt t="54131" x="4911725" y="4052888"/>
          <p14:tracePt t="54139" x="4911725" y="4044950"/>
          <p14:tracePt t="54170" x="4911725" y="4037013"/>
          <p14:tracePt t="54483" x="4911725" y="4044950"/>
          <p14:tracePt t="54491" x="4878388" y="4079875"/>
          <p14:tracePt t="54499" x="4868863" y="4087813"/>
          <p14:tracePt t="54507" x="4843463" y="4130675"/>
          <p14:tracePt t="54516" x="4827588" y="4164013"/>
          <p14:tracePt t="54523" x="4802188" y="4197350"/>
          <p14:tracePt t="54533" x="4792663" y="4214813"/>
          <p14:tracePt t="54538" x="4784725" y="4249738"/>
          <p14:tracePt t="54548" x="4759325" y="4275138"/>
          <p14:tracePt t="54554" x="4749800" y="4316413"/>
          <p14:tracePt t="54564" x="4741863" y="4376738"/>
          <p14:tracePt t="54571" x="4741863" y="4445000"/>
          <p14:tracePt t="54581" x="4741863" y="4529138"/>
          <p14:tracePt t="54586" x="4741863" y="4614863"/>
          <p14:tracePt t="54598" x="4741863" y="4699000"/>
          <p14:tracePt t="54602" x="4741863" y="4775200"/>
          <p14:tracePt t="54614" x="4741863" y="4818063"/>
          <p14:tracePt t="54618" x="4741863" y="4860925"/>
          <p14:tracePt t="54627" x="4741863" y="4894263"/>
          <p14:tracePt t="54634" x="4741863" y="4929188"/>
          <p14:tracePt t="54642" x="4741863" y="4937125"/>
          <p14:tracePt t="54650" x="4741863" y="4972050"/>
          <p14:tracePt t="54659" x="4741863" y="4987925"/>
          <p14:tracePt t="54666" x="4741863" y="5013325"/>
          <p14:tracePt t="54674" x="4741863" y="5038725"/>
          <p14:tracePt t="54682" x="4741863" y="5064125"/>
          <p14:tracePt t="54690" x="4741863" y="5081588"/>
          <p14:tracePt t="54698" x="4741863" y="5099050"/>
          <p14:tracePt t="54706" x="4733925" y="5132388"/>
          <p14:tracePt t="54714" x="4724400" y="5132388"/>
          <p14:tracePt t="54722" x="4724400" y="5149850"/>
          <p14:tracePt t="54747" x="4724400" y="5157788"/>
          <p14:tracePt t="54906" x="4716463" y="5157788"/>
          <p14:tracePt t="54915" x="4708525" y="5157788"/>
          <p14:tracePt t="54954" x="4699000" y="5157788"/>
          <p14:tracePt t="54964" x="4691063" y="5157788"/>
          <p14:tracePt t="54987" x="4683125" y="5157788"/>
          <p14:tracePt t="54996" x="4683125" y="5149850"/>
          <p14:tracePt t="55011" x="4673600" y="5149850"/>
          <p14:tracePt t="55018" x="4657725" y="5141913"/>
          <p14:tracePt t="55042" x="4657725" y="5132388"/>
          <p14:tracePt t="55050" x="4657725" y="5124450"/>
          <p14:tracePt t="55066" x="4648200" y="5106988"/>
          <p14:tracePt t="55074" x="4630738" y="5091113"/>
          <p14:tracePt t="55082" x="4622800" y="5091113"/>
          <p14:tracePt t="55090" x="4622800" y="5073650"/>
          <p14:tracePt t="55098" x="4622800" y="5064125"/>
          <p14:tracePt t="55106" x="4614863" y="5064125"/>
          <p14:tracePt t="55115" x="4597400" y="5048250"/>
          <p14:tracePt t="55122" x="4597400" y="5030788"/>
          <p14:tracePt t="55138" x="4589463" y="5022850"/>
          <p14:tracePt t="55148" x="4579938" y="5013325"/>
          <p14:tracePt t="55164" x="4579938" y="5005388"/>
          <p14:tracePt t="55170" x="4564063" y="4997450"/>
          <p14:tracePt t="55202" x="4554538" y="4987925"/>
          <p14:tracePt t="55219" x="4529138" y="4979988"/>
          <p14:tracePt t="55226" x="4495800" y="4962525"/>
          <p14:tracePt t="55235" x="4452938" y="4954588"/>
          <p14:tracePt t="55243" x="4410075" y="4954588"/>
          <p14:tracePt t="55251" x="4351338" y="4946650"/>
          <p14:tracePt t="55258" x="4300538" y="4946650"/>
          <p14:tracePt t="55267" x="4275138" y="4946650"/>
          <p14:tracePt t="55275" x="4232275" y="4946650"/>
          <p14:tracePt t="55283" x="4171950" y="4946650"/>
          <p14:tracePt t="55291" x="4095750" y="4979988"/>
          <p14:tracePt t="55299" x="4037013" y="4979988"/>
          <p14:tracePt t="55306" x="3976688" y="4987925"/>
          <p14:tracePt t="55315" x="3943350" y="4987925"/>
          <p14:tracePt t="55322" x="3925888" y="4987925"/>
          <p14:tracePt t="55331" x="3908425" y="4987925"/>
          <p14:tracePt t="55339" x="3900488" y="4987925"/>
          <p14:tracePt t="55434" x="3875088" y="4997450"/>
          <p14:tracePt t="55442" x="3849688" y="5013325"/>
          <p14:tracePt t="55450" x="3841750" y="5022850"/>
          <p14:tracePt t="55458" x="3824288" y="5030788"/>
          <p14:tracePt t="55466" x="3816350" y="5030788"/>
          <p14:tracePt t="55475" x="3806825" y="5038725"/>
          <p14:tracePt t="55482" x="3806825" y="5048250"/>
          <p14:tracePt t="55506" x="3798888" y="5048250"/>
          <p14:tracePt t="55555" x="3798888" y="5056188"/>
          <p14:tracePt t="55564" x="3798888" y="5064125"/>
          <p14:tracePt t="55581" x="3798888" y="5081588"/>
          <p14:tracePt t="55586" x="3824288" y="5091113"/>
          <p14:tracePt t="55595" x="3832225" y="5091113"/>
          <p14:tracePt t="55602" x="3867150" y="5091113"/>
          <p14:tracePt t="55614" x="3875088" y="5091113"/>
          <p14:tracePt t="55619" x="3908425" y="5091113"/>
          <p14:tracePt t="55627" x="3935413" y="5091113"/>
          <p14:tracePt t="55635" x="3960813" y="5091113"/>
          <p14:tracePt t="55643" x="3976688" y="5091113"/>
          <p14:tracePt t="55651" x="4002088" y="5091113"/>
          <p14:tracePt t="55659" x="4011613" y="5091113"/>
          <p14:tracePt t="55667" x="4019550" y="5091113"/>
          <p14:tracePt t="55675" x="4027488" y="5091113"/>
          <p14:tracePt t="55722" x="4037013" y="5091113"/>
          <p14:tracePt t="55730" x="4044950" y="5081588"/>
          <p14:tracePt t="55739" x="4052888" y="5048250"/>
          <p14:tracePt t="55747" x="4062413" y="5022850"/>
          <p14:tracePt t="55754" x="4070350" y="4987925"/>
          <p14:tracePt t="55764" x="4087813" y="4954588"/>
          <p14:tracePt t="55771" x="4095750" y="4929188"/>
          <p14:tracePt t="55781" x="4105275" y="4919663"/>
          <p14:tracePt t="55786" x="4105275" y="4894263"/>
          <p14:tracePt t="55797" x="4105275" y="4886325"/>
          <p14:tracePt t="55814" x="4105275" y="4878388"/>
          <p14:tracePt t="55850" x="4105275" y="4860925"/>
          <p14:tracePt t="55874" x="4095750" y="4860925"/>
          <p14:tracePt t="55890" x="4070350" y="4860925"/>
          <p14:tracePt t="55899" x="4062413" y="4860925"/>
          <p14:tracePt t="55906" x="4037013" y="4860925"/>
          <p14:tracePt t="55915" x="4011613" y="4860925"/>
          <p14:tracePt t="55922" x="3976688" y="4868863"/>
          <p14:tracePt t="55931" x="3960813" y="4878388"/>
          <p14:tracePt t="55949" x="3925888" y="4886325"/>
          <p14:tracePt t="55955" x="3917950" y="4894263"/>
          <p14:tracePt t="56083" x="3908425" y="4894263"/>
          <p14:tracePt t="56194" x="3900488" y="4886325"/>
          <p14:tracePt t="56219" x="3892550" y="4886325"/>
          <p14:tracePt t="56259" x="3883025" y="4894263"/>
          <p14:tracePt t="56267" x="3867150" y="4911725"/>
          <p14:tracePt t="56275" x="3867150" y="4919663"/>
          <p14:tracePt t="56282" x="3849688" y="4937125"/>
          <p14:tracePt t="56290" x="3841750" y="4962525"/>
          <p14:tracePt t="56298" x="3832225" y="4987925"/>
          <p14:tracePt t="56306" x="3824288" y="5005388"/>
          <p14:tracePt t="56314" x="3824288" y="5030788"/>
          <p14:tracePt t="56323" x="3806825" y="5048250"/>
          <p14:tracePt t="56331" x="3806825" y="5073650"/>
          <p14:tracePt t="56338" x="3798888" y="5081588"/>
          <p14:tracePt t="56347" x="3798888" y="5091113"/>
          <p14:tracePt t="56354" x="3798888" y="5106988"/>
          <p14:tracePt t="56364" x="3798888" y="5149850"/>
          <p14:tracePt t="56370" x="3781425" y="5200650"/>
          <p14:tracePt t="56381" x="3763963" y="5251450"/>
          <p14:tracePt t="56386" x="3763963" y="5302250"/>
          <p14:tracePt t="56397" x="3756025" y="5353050"/>
          <p14:tracePt t="56402" x="3730625" y="5413375"/>
          <p14:tracePt t="56414" x="3730625" y="5438775"/>
          <p14:tracePt t="56418" x="3730625" y="5472113"/>
          <p14:tracePt t="56427" x="3722688" y="5481638"/>
          <p14:tracePt t="56434" x="3722688" y="5507038"/>
          <p14:tracePt t="56442" x="3722688" y="5524500"/>
          <p14:tracePt t="56450" x="3722688" y="5540375"/>
          <p14:tracePt t="56458" x="3713163" y="5557838"/>
          <p14:tracePt t="56466" x="3713163" y="5565775"/>
          <p14:tracePt t="56474" x="3713163" y="5583238"/>
          <p14:tracePt t="56482" x="3705225" y="5600700"/>
          <p14:tracePt t="56498" x="3705225" y="5608638"/>
          <p14:tracePt t="56506" x="3705225" y="5616575"/>
          <p14:tracePt t="56522" x="3697288" y="5626100"/>
          <p14:tracePt t="56531" x="3697288" y="5634038"/>
          <p14:tracePt t="56548" x="3687763" y="5641975"/>
          <p14:tracePt t="56564" x="3687763" y="5651500"/>
          <p14:tracePt t="56570" x="3679825" y="5659438"/>
          <p14:tracePt t="56597" x="3671888" y="5668963"/>
          <p14:tracePt t="56602" x="3671888" y="5676900"/>
          <p14:tracePt t="56690" x="3662363" y="5676900"/>
          <p14:tracePt t="56714" x="3654425" y="5676900"/>
          <p14:tracePt t="56730" x="3646488" y="5676900"/>
          <p14:tracePt t="56747" x="3629025" y="5676900"/>
          <p14:tracePt t="56755" x="3619500" y="5676900"/>
          <p14:tracePt t="56764" x="3611563" y="5668963"/>
          <p14:tracePt t="56781" x="3586163" y="5659438"/>
          <p14:tracePt t="56786" x="3568700" y="5641975"/>
          <p14:tracePt t="56803" x="3560763" y="5641975"/>
          <p14:tracePt t="56814" x="3552825" y="5634038"/>
          <p14:tracePt t="56819" x="3543300" y="5608638"/>
          <p14:tracePt t="56831" x="3543300" y="5591175"/>
          <p14:tracePt t="56835" x="3535363" y="5583238"/>
          <p14:tracePt t="56843" x="3535363" y="5575300"/>
          <p14:tracePt t="56922" x="3535363" y="5549900"/>
          <p14:tracePt t="56930" x="3535363" y="5540375"/>
          <p14:tracePt t="56938" x="3535363" y="5507038"/>
          <p14:tracePt t="56948" x="3509963" y="5481638"/>
          <p14:tracePt t="56955" x="3492500" y="5456238"/>
          <p14:tracePt t="56964" x="3484563" y="5446713"/>
          <p14:tracePt t="56971" x="3467100" y="5438775"/>
          <p14:tracePt t="56981" x="3459163" y="5430838"/>
          <p14:tracePt t="56987" x="3441700" y="5421313"/>
          <p14:tracePt t="56997" x="3433763" y="5413375"/>
          <p14:tracePt t="57003" x="3424238" y="5405438"/>
          <p14:tracePt t="57035" x="3416300" y="5395913"/>
          <p14:tracePt t="57083" x="3408363" y="5387975"/>
          <p14:tracePt t="57099" x="3408363" y="5380038"/>
          <p14:tracePt t="57106" x="3408363" y="5370513"/>
          <p14:tracePt t="57114" x="3398838" y="5370513"/>
          <p14:tracePt t="57122" x="3398838" y="5362575"/>
          <p14:tracePt t="57138" x="3398838" y="5345113"/>
          <p14:tracePt t="57154" x="3398838" y="5337175"/>
          <p14:tracePt t="57164" x="3398838" y="5327650"/>
          <p14:tracePt t="57170" x="3398838" y="5319713"/>
          <p14:tracePt t="57180" x="3398838" y="5311775"/>
          <p14:tracePt t="57196" x="3398838" y="5302250"/>
          <p14:tracePt t="57214" x="3398838" y="5286375"/>
          <p14:tracePt t="57235" x="3398838" y="5276850"/>
          <p14:tracePt t="57659" x="3398838" y="5268913"/>
          <p14:tracePt t="57667" x="3390900" y="5235575"/>
          <p14:tracePt t="57675" x="3390900" y="5226050"/>
          <p14:tracePt t="57683" x="3390900" y="5218113"/>
          <p14:tracePt t="57691" x="3373438" y="5200650"/>
          <p14:tracePt t="57731" x="3373438" y="5192713"/>
          <p14:tracePt t="57898" x="3355975" y="5200650"/>
          <p14:tracePt t="57906" x="3330575" y="5235575"/>
          <p14:tracePt t="57914" x="3305175" y="5260975"/>
          <p14:tracePt t="57922" x="3279775" y="5286375"/>
          <p14:tracePt t="57931" x="3271838" y="5294313"/>
          <p14:tracePt t="57939" x="3254375" y="5302250"/>
          <p14:tracePt t="57947" x="3238500" y="5319713"/>
          <p14:tracePt t="57955" x="3211513" y="5337175"/>
          <p14:tracePt t="57964" x="3211513" y="5345113"/>
          <p14:tracePt t="57971" x="3195638" y="5353050"/>
          <p14:tracePt t="57980" x="3178175" y="5362575"/>
          <p14:tracePt t="58050" x="3160713" y="5362575"/>
          <p14:tracePt t="58058" x="3152775" y="5362575"/>
          <p14:tracePt t="58066" x="3135313" y="5362575"/>
          <p14:tracePt t="58075" x="3119438" y="5362575"/>
          <p14:tracePt t="58083" x="3101975" y="5362575"/>
          <p14:tracePt t="58091" x="3076575" y="5362575"/>
          <p14:tracePt t="58099" x="3067050" y="5362575"/>
          <p14:tracePt t="58107" x="3051175" y="5362575"/>
          <p14:tracePt t="58114" x="3025775" y="5362575"/>
          <p14:tracePt t="58122" x="3016250" y="5353050"/>
          <p14:tracePt t="58131" x="3000375" y="5345113"/>
          <p14:tracePt t="58138" x="2990850" y="5345113"/>
          <p14:tracePt t="58147" x="2974975" y="5327650"/>
          <p14:tracePt t="58154" x="2965450" y="5319713"/>
          <p14:tracePt t="58164" x="2957513" y="5319713"/>
          <p14:tracePt t="58170" x="2957513" y="5294313"/>
          <p14:tracePt t="58180" x="2949575" y="5251450"/>
          <p14:tracePt t="58186" x="2940050" y="5243513"/>
          <p14:tracePt t="58196" x="2932113" y="5226050"/>
          <p14:tracePt t="58202" x="2932113" y="5200650"/>
          <p14:tracePt t="58213" x="2922588" y="5183188"/>
          <p14:tracePt t="58218" x="2922588" y="5167313"/>
          <p14:tracePt t="58230" x="2922588" y="5141913"/>
          <p14:tracePt t="58242" x="2914650" y="5124450"/>
          <p14:tracePt t="58250" x="2914650" y="5116513"/>
          <p14:tracePt t="58266" x="2914650" y="5081588"/>
          <p14:tracePt t="58275" x="2914650" y="5038725"/>
          <p14:tracePt t="58283" x="2932113" y="5013325"/>
          <p14:tracePt t="58291" x="2949575" y="4997450"/>
          <p14:tracePt t="58298" x="2957513" y="4979988"/>
          <p14:tracePt t="58306" x="2982913" y="4954588"/>
          <p14:tracePt t="58314" x="3000375" y="4937125"/>
          <p14:tracePt t="58322" x="3008313" y="4929188"/>
          <p14:tracePt t="58330" x="3041650" y="4911725"/>
          <p14:tracePt t="58338" x="3067050" y="4894263"/>
          <p14:tracePt t="58347" x="3101975" y="4894263"/>
          <p14:tracePt t="58355" x="3135313" y="4894263"/>
          <p14:tracePt t="58364" x="3144838" y="4894263"/>
          <p14:tracePt t="58371" x="3178175" y="4894263"/>
          <p14:tracePt t="58380" x="3203575" y="4894263"/>
          <p14:tracePt t="58397" x="3221038" y="4894263"/>
          <p14:tracePt t="58402" x="3254375" y="4894263"/>
          <p14:tracePt t="58413" x="3289300" y="4919663"/>
          <p14:tracePt t="58418" x="3314700" y="4946650"/>
          <p14:tracePt t="58430" x="3340100" y="4972050"/>
          <p14:tracePt t="58434" x="3365500" y="5005388"/>
          <p14:tracePt t="58442" x="3390900" y="5038725"/>
          <p14:tracePt t="58450" x="3433763" y="5091113"/>
          <p14:tracePt t="58459" x="3449638" y="5124450"/>
          <p14:tracePt t="58466" x="3467100" y="5149850"/>
          <p14:tracePt t="58475" x="3475038" y="5175250"/>
          <p14:tracePt t="58482" x="3484563" y="5192713"/>
          <p14:tracePt t="58491" x="3492500" y="5208588"/>
          <p14:tracePt t="58498" x="3492500" y="5235575"/>
          <p14:tracePt t="58507" x="3492500" y="5251450"/>
          <p14:tracePt t="58514" x="3502025" y="5268913"/>
          <p14:tracePt t="58522" x="3509963" y="5286375"/>
          <p14:tracePt t="58530" x="3509963" y="5302250"/>
          <p14:tracePt t="58538" x="3509963" y="5311775"/>
          <p14:tracePt t="58554" x="3509963" y="5319713"/>
          <p14:tracePt t="58563" x="3509963" y="5327650"/>
          <p14:tracePt t="58570" x="3517900" y="5327650"/>
          <p14:tracePt t="58580" x="3535363" y="5345113"/>
          <p14:tracePt t="58586" x="3552825" y="5362575"/>
          <p14:tracePt t="58597" x="3578225" y="5370513"/>
          <p14:tracePt t="58602" x="3611563" y="5370513"/>
          <p14:tracePt t="58613" x="3636963" y="5380038"/>
          <p14:tracePt t="58619" x="3671888" y="5380038"/>
          <p14:tracePt t="58630" x="3748088" y="5380038"/>
          <p14:tracePt t="58634" x="3832225" y="5380038"/>
          <p14:tracePt t="58643" x="3986213" y="5380038"/>
          <p14:tracePt t="58650" x="4138613" y="5380038"/>
          <p14:tracePt t="58659" x="4308475" y="5380038"/>
          <p14:tracePt t="58666" x="4572000" y="5380038"/>
          <p14:tracePt t="58674" x="4835525" y="5380038"/>
          <p14:tracePt t="58682" x="5064125" y="5380038"/>
          <p14:tracePt t="58690" x="5327650" y="5380038"/>
          <p14:tracePt t="58698" x="5532438" y="5380038"/>
          <p14:tracePt t="58706" x="5659438" y="5380038"/>
          <p14:tracePt t="58714" x="5770563" y="5380038"/>
          <p14:tracePt t="58722" x="5829300" y="5380038"/>
          <p14:tracePt t="58730" x="5872163" y="5380038"/>
          <p14:tracePt t="58739" x="5905500" y="5362575"/>
          <p14:tracePt t="58747" x="5915025" y="5353050"/>
          <p14:tracePt t="58819" x="5922963" y="5353050"/>
          <p14:tracePt t="58843" x="5940425" y="5345113"/>
          <p14:tracePt t="58859" x="5948363" y="5345113"/>
          <p14:tracePt t="58883" x="5957888" y="5337175"/>
          <p14:tracePt t="58906" x="5973763" y="5337175"/>
          <p14:tracePt t="58914" x="5991225" y="5337175"/>
          <p14:tracePt t="58922" x="6008688" y="5337175"/>
          <p14:tracePt t="58931" x="6034088" y="5327650"/>
          <p14:tracePt t="58947" x="6049963" y="5327650"/>
          <p14:tracePt t="58954" x="6059488" y="5327650"/>
          <p14:tracePt t="59130" x="6067425" y="5319713"/>
          <p14:tracePt t="59139" x="6067425" y="5286375"/>
          <p14:tracePt t="59147" x="6067425" y="5235575"/>
          <p14:tracePt t="59155" x="6067425" y="5192713"/>
          <p14:tracePt t="59164" x="6042025" y="5132388"/>
          <p14:tracePt t="59171" x="6034088" y="5124450"/>
          <p14:tracePt t="59579" x="6034088" y="5132388"/>
          <p14:tracePt t="59587" x="6034088" y="5175250"/>
          <p14:tracePt t="59596" x="6042025" y="5208588"/>
          <p14:tracePt t="59603" x="6067425" y="5268913"/>
          <p14:tracePt t="59613" x="6092825" y="5276850"/>
          <p14:tracePt t="59630" x="6102350" y="5294313"/>
          <p14:tracePt t="59634" x="6110288" y="5319713"/>
          <p14:tracePt t="59658" x="6110288" y="5327650"/>
          <p14:tracePt t="59674" x="6110288" y="5345113"/>
          <p14:tracePt t="59746" x="6118225" y="5353050"/>
          <p14:tracePt t="59995" x="6118225" y="5362575"/>
          <p14:tracePt t="60211" x="6102350" y="5362575"/>
          <p14:tracePt t="60219" x="6059488" y="5362575"/>
          <p14:tracePt t="60227" x="5999163" y="5362575"/>
          <p14:tracePt t="60234" x="5948363" y="5362575"/>
          <p14:tracePt t="60246" x="5880100" y="5345113"/>
          <p14:tracePt t="60250" x="5795963" y="5327650"/>
          <p14:tracePt t="60259" x="5727700" y="5327650"/>
          <p14:tracePt t="60267" x="5626100" y="5294313"/>
          <p14:tracePt t="60275" x="5549900" y="5276850"/>
          <p14:tracePt t="60282" x="5489575" y="5268913"/>
          <p14:tracePt t="60291" x="5464175" y="5260975"/>
          <p14:tracePt t="60299" x="5438775" y="5243513"/>
          <p14:tracePt t="60435" x="5438775" y="5218113"/>
          <p14:tracePt t="60444" x="5438775" y="5208588"/>
          <p14:tracePt t="60451" x="5438775" y="5183188"/>
          <p14:tracePt t="60460" x="5438775" y="5175250"/>
          <p14:tracePt t="60475" x="5438775" y="5149850"/>
          <p14:tracePt t="60483" x="5438775" y="5141913"/>
          <p14:tracePt t="60491" x="5438775" y="5116513"/>
          <p14:tracePt t="60499" x="5438775" y="5099050"/>
          <p14:tracePt t="60506" x="5438775" y="5091113"/>
          <p14:tracePt t="60514" x="5456238" y="5064125"/>
          <p14:tracePt t="60522" x="5481638" y="5048250"/>
          <p14:tracePt t="60530" x="5514975" y="5022850"/>
          <p14:tracePt t="60538" x="5565775" y="5013325"/>
          <p14:tracePt t="60546" x="5575300" y="5005388"/>
          <p14:tracePt t="60555" x="5608638" y="4987925"/>
          <p14:tracePt t="60563" x="5641975" y="4979988"/>
          <p14:tracePt t="60571" x="5659438" y="4972050"/>
          <p14:tracePt t="60580" x="5684838" y="4962525"/>
          <p14:tracePt t="60586" x="5719763" y="4946650"/>
          <p14:tracePt t="60596" x="5727700" y="4937125"/>
          <p14:tracePt t="60603" x="5753100" y="4937125"/>
          <p14:tracePt t="60613" x="5795963" y="4929188"/>
          <p14:tracePt t="60619" x="5813425" y="4919663"/>
          <p14:tracePt t="60629" x="5838825" y="4919663"/>
          <p14:tracePt t="60635" x="5846763" y="4919663"/>
          <p14:tracePt t="60650" x="5854700" y="4919663"/>
          <p14:tracePt t="60666" x="5864225" y="4919663"/>
          <p14:tracePt t="60674" x="5880100" y="4919663"/>
          <p14:tracePt t="60683" x="5889625" y="4919663"/>
          <p14:tracePt t="60691" x="5915025" y="4937125"/>
          <p14:tracePt t="60698" x="5922963" y="4954588"/>
          <p14:tracePt t="60706" x="5948363" y="4997450"/>
          <p14:tracePt t="60714" x="5973763" y="5030788"/>
          <p14:tracePt t="60722" x="5973763" y="5056188"/>
          <p14:tracePt t="60730" x="5991225" y="5073650"/>
          <p14:tracePt t="60739" x="5999163" y="5099050"/>
          <p14:tracePt t="60755" x="5999163" y="5116513"/>
          <p14:tracePt t="60770" x="5999163" y="5124450"/>
          <p14:tracePt t="60786" x="5999163" y="5132388"/>
          <p14:tracePt t="60802" x="5999163" y="5141913"/>
          <p14:tracePt t="60906" x="5999163" y="5132388"/>
          <p14:tracePt t="60914" x="5999163" y="5106988"/>
          <p14:tracePt t="60922" x="6016625" y="5048250"/>
          <p14:tracePt t="60930" x="6016625" y="5022850"/>
          <p14:tracePt t="60947" x="6067425" y="4962525"/>
          <p14:tracePt t="60955" x="6102350" y="4929188"/>
          <p14:tracePt t="60963" x="6127750" y="4903788"/>
          <p14:tracePt t="60971" x="6178550" y="4860925"/>
          <p14:tracePt t="60979" x="6211888" y="4852988"/>
          <p14:tracePt t="60986" x="6237288" y="4827588"/>
          <p14:tracePt t="60996" x="6262688" y="4818063"/>
          <p14:tracePt t="61002" x="6288088" y="4818063"/>
          <p14:tracePt t="61013" x="6330950" y="4818063"/>
          <p14:tracePt t="61018" x="6391275" y="4818063"/>
          <p14:tracePt t="61029" x="6475413" y="4818063"/>
          <p14:tracePt t="61034" x="6561138" y="4818063"/>
          <p14:tracePt t="61046" x="6619875" y="4818063"/>
          <p14:tracePt t="61050" x="6713538" y="4843463"/>
          <p14:tracePt t="61059" x="6772275" y="4852988"/>
          <p14:tracePt t="61066" x="6832600" y="4886325"/>
          <p14:tracePt t="61075" x="6883400" y="4903788"/>
          <p14:tracePt t="61082" x="6926263" y="4937125"/>
          <p14:tracePt t="61090" x="6977063" y="4962525"/>
          <p14:tracePt t="61099" x="7002463" y="4987925"/>
          <p14:tracePt t="61107" x="7027863" y="5005388"/>
          <p14:tracePt t="61115" x="7045325" y="5022850"/>
          <p14:tracePt t="61139" x="7053263" y="5048250"/>
          <p14:tracePt t="61146" x="7053263" y="5056188"/>
          <p14:tracePt t="61154" x="7053263" y="5064125"/>
          <p14:tracePt t="61163" x="7053263" y="5091113"/>
          <p14:tracePt t="61170" x="7053263" y="5099050"/>
          <p14:tracePt t="61180" x="7053263" y="5116513"/>
          <p14:tracePt t="61187" x="7053263" y="5124450"/>
          <p14:tracePt t="61196" x="7053263" y="5132388"/>
          <p14:tracePt t="61213" x="7061200" y="5149850"/>
          <p14:tracePt t="61628" x="7061200" y="5183188"/>
          <p14:tracePt t="61635" x="7027863" y="5218113"/>
          <p14:tracePt t="61644" x="6959600" y="5251450"/>
          <p14:tracePt t="61651" x="6934200" y="5268913"/>
          <p14:tracePt t="61664" x="6891338" y="5302250"/>
          <p14:tracePt t="61667" x="6840538" y="5337175"/>
          <p14:tracePt t="61676" x="6789738" y="5370513"/>
          <p14:tracePt t="61683" x="6738938" y="5456238"/>
          <p14:tracePt t="61691" x="6680200" y="5507038"/>
          <p14:tracePt t="61698" x="6627813" y="5549900"/>
          <p14:tracePt t="61706" x="6594475" y="5583238"/>
          <p14:tracePt t="61714" x="6569075" y="5608638"/>
          <p14:tracePt t="61722" x="6543675" y="5626100"/>
          <p14:tracePt t="61730" x="6526213" y="5641975"/>
          <p14:tracePt t="61738" x="6518275" y="5651500"/>
          <p14:tracePt t="61754" x="6500813" y="5659438"/>
          <p14:tracePt t="61779" x="6492875" y="5668963"/>
          <p14:tracePt t="61842" x="6492875" y="5676900"/>
          <p14:tracePt t="61850" x="6483350" y="5684838"/>
          <p14:tracePt t="61860" x="6475413" y="5684838"/>
          <p14:tracePt t="61866" x="6450013" y="5684838"/>
          <p14:tracePt t="61875" x="6432550" y="5684838"/>
          <p14:tracePt t="61882" x="6407150" y="5684838"/>
          <p14:tracePt t="61890" x="6381750" y="5684838"/>
          <p14:tracePt t="61898" x="6356350" y="5684838"/>
          <p14:tracePt t="61907" x="6330950" y="5684838"/>
          <p14:tracePt t="61914" x="6313488" y="5684838"/>
          <p14:tracePt t="61922" x="6297613" y="5684838"/>
          <p14:tracePt t="62075" x="6280150" y="5684838"/>
          <p14:tracePt t="62082" x="6280150" y="5676900"/>
          <p14:tracePt t="62090" x="6262688" y="5668963"/>
          <p14:tracePt t="62098" x="6254750" y="5641975"/>
          <p14:tracePt t="62106" x="6246813" y="5616575"/>
          <p14:tracePt t="62114" x="6237288" y="5591175"/>
          <p14:tracePt t="62122" x="6221413" y="5557838"/>
          <p14:tracePt t="62130" x="6211888" y="5532438"/>
          <p14:tracePt t="62138" x="6194425" y="5507038"/>
          <p14:tracePt t="62146" x="6194425" y="5489575"/>
          <p14:tracePt t="62154" x="6169025" y="5456238"/>
          <p14:tracePt t="62163" x="6169025" y="5446713"/>
          <p14:tracePt t="62170" x="6169025" y="5430838"/>
          <p14:tracePt t="62180" x="6161088" y="5413375"/>
          <p14:tracePt t="62187" x="6153150" y="5405438"/>
          <p14:tracePt t="62196" x="6143625" y="5395913"/>
          <p14:tracePt t="62212" x="6143625" y="5387975"/>
          <p14:tracePt t="62234" x="6135688" y="5387975"/>
          <p14:tracePt t="62245" x="6127750" y="5380038"/>
          <p14:tracePt t="62250" x="6110288" y="5380038"/>
          <p14:tracePt t="62262" x="6084888" y="5380038"/>
          <p14:tracePt t="62266" x="6076950" y="5380038"/>
          <p14:tracePt t="62275" x="6042025" y="5380038"/>
          <p14:tracePt t="62283" x="6008688" y="5380038"/>
          <p14:tracePt t="62291" x="5973763" y="5380038"/>
          <p14:tracePt t="62299" x="5922963" y="5380038"/>
          <p14:tracePt t="62306" x="5889625" y="5380038"/>
          <p14:tracePt t="62315" x="5838825" y="5380038"/>
          <p14:tracePt t="62323" x="5795963" y="5380038"/>
          <p14:tracePt t="62330" x="5761038" y="5380038"/>
          <p14:tracePt t="62339" x="5727700" y="5380038"/>
          <p14:tracePt t="62347" x="5684838" y="5380038"/>
          <p14:tracePt t="62354" x="5651500" y="5370513"/>
          <p14:tracePt t="62363" x="5626100" y="5362575"/>
          <p14:tracePt t="62370" x="5616575" y="5362575"/>
          <p14:tracePt t="62380" x="5608638" y="5362575"/>
          <p14:tracePt t="62428" x="5600700" y="5353050"/>
          <p14:tracePt t="62435" x="5591175" y="5353050"/>
          <p14:tracePt t="62443" x="5575300" y="5345113"/>
          <p14:tracePt t="62450" x="5565775" y="5337175"/>
          <p14:tracePt t="62462" x="5557838" y="5319713"/>
          <p14:tracePt t="62466" x="5557838" y="5311775"/>
          <p14:tracePt t="62475" x="5549900" y="5276850"/>
          <p14:tracePt t="62482" x="5540375" y="5251450"/>
          <p14:tracePt t="62490" x="5540375" y="5226050"/>
          <p14:tracePt t="62498" x="5540375" y="5218113"/>
          <p14:tracePt t="62506" x="5540375" y="5200650"/>
          <p14:tracePt t="62514" x="5540375" y="5192713"/>
          <p14:tracePt t="62523" x="5540375" y="5183188"/>
          <p14:tracePt t="62530" x="5540375" y="5167313"/>
          <p14:tracePt t="62539" x="5540375" y="5157788"/>
          <p14:tracePt t="62546" x="5540375" y="5149850"/>
          <p14:tracePt t="62554" x="5540375" y="5141913"/>
          <p14:tracePt t="62563" x="5540375" y="5132388"/>
          <p14:tracePt t="62570" x="5540375" y="5124450"/>
          <p14:tracePt t="62587" x="5540375" y="5116513"/>
          <p14:tracePt t="62602" x="5540375" y="5099050"/>
          <p14:tracePt t="62612" x="5540375" y="5091113"/>
          <p14:tracePt t="62629" x="5549900" y="5091113"/>
          <p14:tracePt t="62634" x="5557838" y="5091113"/>
          <p14:tracePt t="62746" x="5565775" y="5081588"/>
          <p14:tracePt t="62754" x="5575300" y="5081588"/>
          <p14:tracePt t="62763" x="5600700" y="5073650"/>
          <p14:tracePt t="62770" x="5626100" y="5056188"/>
          <p14:tracePt t="62786" x="5659438" y="5056188"/>
          <p14:tracePt t="62796" x="5676900" y="5048250"/>
          <p14:tracePt t="62802" x="5694363" y="5048250"/>
          <p14:tracePt t="62812" x="5735638" y="5048250"/>
          <p14:tracePt t="62818" x="5770563" y="5048250"/>
          <p14:tracePt t="62829" x="5813425" y="5048250"/>
          <p14:tracePt t="62834" x="5821363" y="5048250"/>
          <p14:tracePt t="62846" x="5854700" y="5048250"/>
          <p14:tracePt t="62850" x="5880100" y="5048250"/>
          <p14:tracePt t="62882" x="5897563" y="5056188"/>
          <p14:tracePt t="62898" x="5897563" y="5064125"/>
          <p14:tracePt t="62907" x="5897563" y="5081588"/>
          <p14:tracePt t="62914" x="5897563" y="5091113"/>
          <p14:tracePt t="62922" x="5897563" y="5099050"/>
          <p14:tracePt t="62938" x="5897563" y="5116513"/>
          <p14:tracePt t="62954" x="5897563" y="5124450"/>
          <p14:tracePt t="63268" x="5889625" y="5132388"/>
          <p14:tracePt t="63323" x="5880100" y="5132388"/>
          <p14:tracePt t="63330" x="5864225" y="5132388"/>
          <p14:tracePt t="63338" x="5854700" y="5132388"/>
          <p14:tracePt t="63346" x="5846763" y="5132388"/>
          <p14:tracePt t="63354" x="5829300" y="5132388"/>
          <p14:tracePt t="63363" x="5813425" y="5132388"/>
          <p14:tracePt t="63370" x="5795963" y="5132388"/>
          <p14:tracePt t="63379" x="5778500" y="5132388"/>
          <p14:tracePt t="63386" x="5745163" y="5132388"/>
          <p14:tracePt t="63396" x="5727700" y="5132388"/>
          <p14:tracePt t="63403" x="5694363" y="5132388"/>
          <p14:tracePt t="63412" x="5676900" y="5132388"/>
          <p14:tracePt t="63418" x="5659438" y="5124450"/>
          <p14:tracePt t="63429" x="5651500" y="5124450"/>
          <p14:tracePt t="63435" x="5634038" y="5124450"/>
          <p14:tracePt t="63445" x="5616575" y="5124450"/>
          <p14:tracePt t="63450" x="5608638" y="5124450"/>
          <p14:tracePt t="63462" x="5600700" y="5124450"/>
          <p14:tracePt t="63466" x="5591175" y="5124450"/>
          <p14:tracePt t="63474" x="5583238" y="5124450"/>
          <p14:tracePt t="63491" x="5575300" y="5124450"/>
          <p14:tracePt t="63499" x="5565775" y="5124450"/>
          <p14:tracePt t="63506" x="5565775" y="5132388"/>
          <p14:tracePt t="63514" x="5549900" y="5132388"/>
          <p14:tracePt t="63530" x="5540375" y="5132388"/>
          <p14:tracePt t="63538" x="5514975" y="5149850"/>
          <p14:tracePt t="63546" x="5507038" y="5157788"/>
          <p14:tracePt t="63563" x="5497513" y="5157788"/>
          <p14:tracePt t="63571" x="5481638" y="5157788"/>
          <p14:tracePt t="63612" x="5464175" y="5157788"/>
          <p14:tracePt t="63618" x="5430838" y="5141913"/>
          <p14:tracePt t="63628" x="5370513" y="5073650"/>
          <p14:tracePt t="63635" x="5302250" y="4997450"/>
          <p14:tracePt t="63645" x="5200650" y="4911725"/>
          <p14:tracePt t="63651" x="5081588" y="4827588"/>
          <p14:tracePt t="63662" x="4962525" y="4749800"/>
          <p14:tracePt t="63667" x="4818063" y="4640263"/>
          <p14:tracePt t="63675" x="4614863" y="4503738"/>
          <p14:tracePt t="63683" x="4435475" y="4368800"/>
          <p14:tracePt t="63690" x="4257675" y="4249738"/>
          <p14:tracePt t="63699" x="4156075" y="4171950"/>
          <p14:tracePt t="63706" x="4027488" y="4052888"/>
          <p14:tracePt t="63714" x="3951288" y="3976688"/>
          <p14:tracePt t="63722" x="3883025" y="3917950"/>
          <p14:tracePt t="63730" x="3806825" y="3841750"/>
          <p14:tracePt t="63738" x="3763963" y="3806825"/>
          <p14:tracePt t="63746" x="3730625" y="3763963"/>
          <p14:tracePt t="63754" x="3713163" y="3738563"/>
          <p14:tracePt t="63762" x="3697288" y="3713163"/>
          <p14:tracePt t="63771" x="3679825" y="3697288"/>
          <p14:tracePt t="63779" x="3671888" y="3671888"/>
          <p14:tracePt t="63786" x="3654425" y="3646488"/>
          <p14:tracePt t="63795" x="3646488" y="3611563"/>
          <p14:tracePt t="63802" x="3636963" y="3586163"/>
          <p14:tracePt t="63812" x="3611563" y="3552825"/>
          <p14:tracePt t="63818" x="3603625" y="3535363"/>
          <p14:tracePt t="63829" x="3594100" y="3509963"/>
          <p14:tracePt t="63835" x="3586163" y="3475038"/>
          <p14:tracePt t="63845" x="3586163" y="3449638"/>
          <p14:tracePt t="63850" x="3568700" y="3441700"/>
          <p14:tracePt t="63862" x="3560763" y="3416300"/>
          <p14:tracePt t="63866" x="3552825" y="3398838"/>
          <p14:tracePt t="63874" x="3535363" y="3373438"/>
          <p14:tracePt t="63883" x="3527425" y="3355975"/>
          <p14:tracePt t="63891" x="3509963" y="3340100"/>
          <p14:tracePt t="63898" x="3492500" y="3305175"/>
          <p14:tracePt t="63907" x="3492500" y="3297238"/>
          <p14:tracePt t="63915" x="3492500" y="3289300"/>
          <p14:tracePt t="63923" x="3484563" y="3271838"/>
          <p14:tracePt t="63930" x="3484563" y="3246438"/>
          <p14:tracePt t="63938" x="3475038" y="3228975"/>
          <p14:tracePt t="63946" x="3475038" y="3211513"/>
          <p14:tracePt t="63954" x="3467100" y="3195638"/>
          <p14:tracePt t="63962" x="3459163" y="3186113"/>
          <p14:tracePt t="63970" x="3459163" y="3178175"/>
          <p14:tracePt t="63979" x="3459163" y="3160713"/>
          <p14:tracePt t="63986" x="3459163" y="3144838"/>
          <p14:tracePt t="63996" x="3459163" y="3127375"/>
          <p14:tracePt t="64012" x="3459163" y="3101975"/>
          <p14:tracePt t="64019" x="3459163" y="3094038"/>
          <p14:tracePt t="64028" x="3459163" y="3084513"/>
          <p14:tracePt t="64034" x="3449638" y="3067050"/>
          <p14:tracePt t="64066" x="3449638" y="3059113"/>
          <p14:tracePt t="64275" x="3449638" y="3076575"/>
          <p14:tracePt t="64283" x="3459163" y="3094038"/>
          <p14:tracePt t="64290" x="3467100" y="3101975"/>
          <p14:tracePt t="64307" x="3484563" y="3109913"/>
          <p14:tracePt t="64314" x="3509963" y="3127375"/>
          <p14:tracePt t="64322" x="3527425" y="3127375"/>
          <p14:tracePt t="64330" x="3560763" y="3135313"/>
          <p14:tracePt t="64338" x="3586163" y="3135313"/>
          <p14:tracePt t="64346" x="3611563" y="3135313"/>
          <p14:tracePt t="64355" x="3654425" y="3135313"/>
          <p14:tracePt t="64363" x="3687763" y="3135313"/>
          <p14:tracePt t="64371" x="3730625" y="3135313"/>
          <p14:tracePt t="64379" x="3773488" y="3135313"/>
          <p14:tracePt t="64387" x="3790950" y="3135313"/>
          <p14:tracePt t="64395" x="3824288" y="3135313"/>
          <p14:tracePt t="64402" x="3841750" y="3135313"/>
          <p14:tracePt t="64412" x="3849688" y="3135313"/>
          <p14:tracePt t="64796" x="3867150" y="3152775"/>
          <p14:tracePt t="64803" x="3892550" y="3211513"/>
          <p14:tracePt t="64813" x="3917950" y="3289300"/>
          <p14:tracePt t="64819" x="3951288" y="3390900"/>
          <p14:tracePt t="64829" x="3986213" y="3492500"/>
          <p14:tracePt t="64834" x="4044950" y="3629025"/>
          <p14:tracePt t="64844" x="4087813" y="3730625"/>
          <p14:tracePt t="64850" x="4146550" y="3849688"/>
          <p14:tracePt t="64862" x="4189413" y="3951288"/>
          <p14:tracePt t="64867" x="4249738" y="4027488"/>
          <p14:tracePt t="64878" x="4300538" y="4095750"/>
          <p14:tracePt t="64882" x="4341813" y="4156075"/>
          <p14:tracePt t="64891" x="4402138" y="4249738"/>
          <p14:tracePt t="64899" x="4452938" y="4316413"/>
          <p14:tracePt t="64906" x="4486275" y="4359275"/>
          <p14:tracePt t="64914" x="4529138" y="4452938"/>
          <p14:tracePt t="64922" x="4572000" y="4529138"/>
          <p14:tracePt t="64931" x="4622800" y="4605338"/>
          <p14:tracePt t="64946" x="4673600" y="4683125"/>
          <p14:tracePt t="64954" x="4691063" y="4708525"/>
          <p14:tracePt t="64962" x="4708525" y="4724400"/>
          <p14:tracePt t="64979" x="4708525" y="4733925"/>
          <p14:tracePt t="65019" x="4708525" y="4741863"/>
          <p14:tracePt t="65028" x="4708525" y="4749800"/>
          <p14:tracePt t="65035" x="4716463" y="4749800"/>
          <p14:tracePt t="65045" x="4716463" y="4775200"/>
          <p14:tracePt t="65062" x="4716463" y="4784725"/>
          <p14:tracePt t="65066" x="4716463" y="4802188"/>
          <p14:tracePt t="65194" x="4716463" y="4767263"/>
          <p14:tracePt t="65202" x="4716463" y="4716463"/>
          <p14:tracePt t="65212" x="4716463" y="4673600"/>
          <p14:tracePt t="65218" x="4716463" y="4630738"/>
          <p14:tracePt t="65228" x="4708525" y="4579938"/>
          <p14:tracePt t="65234" x="4708525" y="4538663"/>
          <p14:tracePt t="65245" x="4699000" y="4503738"/>
          <p14:tracePt t="65261" x="4699000" y="4478338"/>
          <p14:tracePt t="65278" x="4699000" y="4470400"/>
          <p14:tracePt t="65291" x="4716463" y="4460875"/>
          <p14:tracePt t="65298" x="4724400" y="4460875"/>
          <p14:tracePt t="65307" x="4741863" y="4460875"/>
          <p14:tracePt t="65330" x="4759325" y="4460875"/>
          <p14:tracePt t="65347" x="4775200" y="4460875"/>
          <p14:tracePt t="65354" x="4784725" y="4470400"/>
          <p14:tracePt t="65363" x="4792663" y="4513263"/>
          <p14:tracePt t="65370" x="4810125" y="4564063"/>
          <p14:tracePt t="65379" x="4827588" y="4622800"/>
          <p14:tracePt t="65387" x="4827588" y="4699000"/>
          <p14:tracePt t="65395" x="4835525" y="4767263"/>
          <p14:tracePt t="65403" x="4860925" y="4843463"/>
          <p14:tracePt t="65411" x="4860925" y="4929188"/>
          <p14:tracePt t="65419" x="4868863" y="4987925"/>
          <p14:tracePt t="65428" x="4868863" y="5030788"/>
          <p14:tracePt t="65435" x="4868863" y="5073650"/>
          <p14:tracePt t="65445" x="4868863" y="5106988"/>
          <p14:tracePt t="65450" x="4860925" y="5124450"/>
          <p14:tracePt t="65461" x="4852988" y="5149850"/>
          <p14:tracePt t="65478" x="4835525" y="5167313"/>
          <p14:tracePt t="65482" x="4810125" y="5192713"/>
          <p14:tracePt t="65490" x="4802188" y="5200650"/>
          <p14:tracePt t="65498" x="4767263" y="5208588"/>
          <p14:tracePt t="65506" x="4741863" y="5218113"/>
          <p14:tracePt t="65515" x="4724400" y="5226050"/>
          <p14:tracePt t="65522" x="4716463" y="5226050"/>
          <p14:tracePt t="65530" x="4708525" y="5235575"/>
          <p14:tracePt t="65570" x="4691063" y="5235575"/>
          <p14:tracePt t="66082" x="4683125" y="5235575"/>
          <p14:tracePt t="66106" x="4673600" y="5235575"/>
          <p14:tracePt t="66507" x="4665663" y="5235575"/>
          <p14:tracePt t="66523" x="4657725" y="5235575"/>
          <p14:tracePt t="66578" x="4648200" y="5235575"/>
          <p14:tracePt t="66635" x="4630738" y="5226050"/>
          <p14:tracePt t="66643" x="4622800" y="5226050"/>
          <p14:tracePt t="66651" x="4614863" y="5208588"/>
          <p14:tracePt t="66662" x="4597400" y="5208588"/>
          <p14:tracePt t="66667" x="4579938" y="5192713"/>
          <p14:tracePt t="66683" x="4546600" y="5175250"/>
          <p14:tracePt t="66699" x="4538663" y="5175250"/>
          <p14:tracePt t="66707" x="4521200" y="5175250"/>
          <p14:tracePt t="66715" x="4503738" y="5157788"/>
          <p14:tracePt t="66739" x="4495800" y="5157788"/>
          <p14:tracePt t="66746" x="4486275" y="5157788"/>
          <p14:tracePt t="66754" x="4445000" y="5157788"/>
          <p14:tracePt t="66762" x="4376738" y="5192713"/>
          <p14:tracePt t="66770" x="4300538" y="5251450"/>
          <p14:tracePt t="66778" x="4206875" y="5327650"/>
          <p14:tracePt t="66786" x="4087813" y="5387975"/>
          <p14:tracePt t="66795" x="3986213" y="5446713"/>
          <p14:tracePt t="66803" x="3867150" y="5507038"/>
          <p14:tracePt t="66811" x="3790950" y="5532438"/>
          <p14:tracePt t="66818" x="3705225" y="5549900"/>
          <p14:tracePt t="66828" x="3662363" y="5549900"/>
          <p14:tracePt t="66834" x="3629025" y="5549900"/>
          <p14:tracePt t="66850" x="3619500" y="5549900"/>
          <p14:tracePt t="66866" x="3611563" y="5549900"/>
          <p14:tracePt t="66882" x="3603625" y="5532438"/>
          <p14:tracePt t="66890" x="3603625" y="5489575"/>
          <p14:tracePt t="66898" x="3629025" y="5413375"/>
          <p14:tracePt t="66906" x="3636963" y="5362575"/>
          <p14:tracePt t="66914" x="3662363" y="5286375"/>
          <p14:tracePt t="66922" x="3679825" y="5226050"/>
          <p14:tracePt t="66931" x="3697288" y="5183188"/>
          <p14:tracePt t="66945" x="3738563" y="5132388"/>
          <p14:tracePt t="66946" x="3763963" y="5116513"/>
          <p14:tracePt t="66955" x="3798888" y="5099050"/>
          <p14:tracePt t="66962" x="3824288" y="5081588"/>
          <p14:tracePt t="66971" x="3867150" y="5073650"/>
          <p14:tracePt t="66978" x="3900488" y="5073650"/>
          <p14:tracePt t="66987" x="3925888" y="5073650"/>
          <p14:tracePt t="66995" x="3935413" y="5073650"/>
          <p14:tracePt t="67002" x="3943350" y="5073650"/>
          <p14:tracePt t="67019" x="3951288" y="5073650"/>
          <p14:tracePt t="67028" x="3968750" y="5073650"/>
          <p14:tracePt t="67034" x="3976688" y="5106988"/>
          <p14:tracePt t="67044" x="3976688" y="5149850"/>
          <p14:tracePt t="67050" x="3976688" y="5192713"/>
          <p14:tracePt t="67061" x="3976688" y="5243513"/>
          <p14:tracePt t="67067" x="3968750" y="5276850"/>
          <p14:tracePt t="67078" x="3951288" y="5302250"/>
          <p14:tracePt t="67083" x="3925888" y="5319713"/>
          <p14:tracePt t="67094" x="3900488" y="5337175"/>
          <p14:tracePt t="67098" x="3875088" y="5345113"/>
          <p14:tracePt t="67107" x="3857625" y="5345113"/>
          <p14:tracePt t="67114" x="3824288" y="5362575"/>
          <p14:tracePt t="67123" x="3798888" y="5362575"/>
          <p14:tracePt t="67130" x="3773488" y="5362575"/>
          <p14:tracePt t="67138" x="3748088" y="5345113"/>
          <p14:tracePt t="67146" x="3748088" y="5337175"/>
          <p14:tracePt t="67154" x="3748088" y="5311775"/>
          <p14:tracePt t="67162" x="3748088" y="5286375"/>
          <p14:tracePt t="67170" x="3748088" y="5260975"/>
          <p14:tracePt t="67178" x="3781425" y="5235575"/>
          <p14:tracePt t="67186" x="3806825" y="5235575"/>
          <p14:tracePt t="67195" x="3841750" y="5218113"/>
          <p14:tracePt t="67202" x="3867150" y="5218113"/>
          <p14:tracePt t="67211" x="3900488" y="5218113"/>
          <p14:tracePt t="67219" x="3917950" y="5218113"/>
          <p14:tracePt t="67228" x="3951288" y="5218113"/>
          <p14:tracePt t="67234" x="3968750" y="5226050"/>
          <p14:tracePt t="67244" x="3976688" y="5235575"/>
          <p14:tracePt t="67250" x="3986213" y="5251450"/>
          <p14:tracePt t="67261" x="3986213" y="5268913"/>
          <p14:tracePt t="67266" x="3986213" y="5294313"/>
          <p14:tracePt t="67277" x="3986213" y="5319713"/>
          <p14:tracePt t="67283" x="3986213" y="5345113"/>
          <p14:tracePt t="67294" x="3986213" y="5362575"/>
          <p14:tracePt t="67298" x="3976688" y="5387975"/>
          <p14:tracePt t="67306" x="3976688" y="5395913"/>
          <p14:tracePt t="67314" x="3968750" y="5395913"/>
          <p14:tracePt t="67322" x="3960813" y="5405438"/>
          <p14:tracePt t="67338" x="3951288" y="5413375"/>
          <p14:tracePt t="67619" x="3943350" y="5413375"/>
          <p14:tracePt t="67628" x="3935413" y="5413375"/>
          <p14:tracePt t="67651" x="3917950" y="5413375"/>
          <p14:tracePt t="67660" x="3908425" y="5395913"/>
          <p14:tracePt t="67667" x="3908425" y="5387975"/>
          <p14:tracePt t="67675" x="3908425" y="5353050"/>
          <p14:tracePt t="67683" x="3908425" y="5345113"/>
          <p14:tracePt t="67694" x="3908425" y="5337175"/>
          <p14:tracePt t="67699" x="3908425" y="5319713"/>
          <p14:tracePt t="67707" x="3900488" y="5294313"/>
          <p14:tracePt t="67714" x="3900488" y="5286375"/>
          <p14:tracePt t="67723" x="3892550" y="5260975"/>
          <p14:tracePt t="67731" x="3892550" y="5235575"/>
          <p14:tracePt t="67738" x="3892550" y="5218113"/>
          <p14:tracePt t="67746" x="3892550" y="5200650"/>
          <p14:tracePt t="67754" x="3892550" y="5167313"/>
          <p14:tracePt t="67762" x="3892550" y="5149850"/>
          <p14:tracePt t="67770" x="3892550" y="5124450"/>
          <p14:tracePt t="67778" x="3867150" y="5081588"/>
          <p14:tracePt t="67787" x="3857625" y="5056188"/>
          <p14:tracePt t="67795" x="3816350" y="5005388"/>
          <p14:tracePt t="67802" x="3748088" y="4946650"/>
          <p14:tracePt t="67812" x="3662363" y="4886325"/>
          <p14:tracePt t="67818" x="3568700" y="4827588"/>
          <p14:tracePt t="67828" x="3475038" y="4767263"/>
          <p14:tracePt t="67834" x="3390900" y="4724400"/>
          <p14:tracePt t="67844" x="3297238" y="4683125"/>
          <p14:tracePt t="67850" x="3203575" y="4640263"/>
          <p14:tracePt t="67861" x="3101975" y="4564063"/>
          <p14:tracePt t="67866" x="2982913" y="4495800"/>
          <p14:tracePt t="67878" x="2838450" y="4394200"/>
          <p14:tracePt t="67882" x="2660650" y="4240213"/>
          <p14:tracePt t="67894" x="2438400" y="4037013"/>
          <p14:tracePt t="67898" x="2192338" y="3832225"/>
          <p14:tracePt t="67906" x="1954213" y="3619500"/>
          <p14:tracePt t="67914" x="1682750" y="3408363"/>
          <p14:tracePt t="67922" x="1495425" y="3238500"/>
          <p14:tracePt t="67930" x="1376363" y="3152775"/>
          <p14:tracePt t="67945" x="1282700" y="3059113"/>
          <p14:tracePt t="67946" x="1189038" y="2990850"/>
          <p14:tracePt t="67954" x="1069975" y="2906713"/>
          <p14:tracePt t="67962" x="993775" y="2838450"/>
          <p14:tracePt t="67970" x="900113" y="2778125"/>
          <p14:tracePt t="67979" x="808038" y="2711450"/>
          <p14:tracePt t="67986" x="747713" y="2668588"/>
          <p14:tracePt t="67995" x="722313" y="2643188"/>
          <p14:tracePt t="68002" x="704850" y="2617788"/>
          <p14:tracePt t="68011" x="704850" y="2557463"/>
          <p14:tracePt t="68018" x="704850" y="2463800"/>
          <p14:tracePt t="68028" x="781050" y="2328863"/>
          <p14:tracePt t="68034" x="849313" y="2174875"/>
          <p14:tracePt t="68044" x="874713" y="2133600"/>
          <p14:tracePt t="68050" x="884238" y="2133600"/>
          <p14:tracePt t="68062" x="884238" y="2124075"/>
          <p14:tracePt t="68187" x="909638" y="2124075"/>
          <p14:tracePt t="68196" x="925513" y="2124075"/>
          <p14:tracePt t="68204" x="935038" y="2133600"/>
          <p14:tracePt t="68217" x="952500" y="2133600"/>
          <p14:tracePt t="68267" x="884238" y="2133600"/>
          <p14:tracePt t="68275" x="603250" y="2108200"/>
          <p14:tracePt t="68282" x="306388" y="1989138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14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897048"/>
            <a:ext cx="388620" cy="388620"/>
          </a:xfrm>
          <a:prstGeom prst="rect">
            <a:avLst/>
          </a:prstGeom>
          <a:noFill/>
        </p:spPr>
      </p:pic>
      <p:sp>
        <p:nvSpPr>
          <p:cNvPr id="15" name="TextBox 42"/>
          <p:cNvSpPr txBox="1"/>
          <p:nvPr/>
        </p:nvSpPr>
        <p:spPr>
          <a:xfrm>
            <a:off x="1041379" y="916097"/>
            <a:ext cx="172953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응용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6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897048"/>
            <a:ext cx="388620" cy="388620"/>
          </a:xfrm>
          <a:prstGeom prst="rect">
            <a:avLst/>
          </a:prstGeom>
          <a:noFill/>
        </p:spPr>
      </p:pic>
      <p:sp>
        <p:nvSpPr>
          <p:cNvPr id="17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905927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5</a:t>
            </a:r>
          </a:p>
        </p:txBody>
      </p:sp>
      <p:pic>
        <p:nvPicPr>
          <p:cNvPr id="18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329427"/>
            <a:ext cx="335280" cy="335280"/>
          </a:xfrm>
          <a:prstGeom prst="rect">
            <a:avLst/>
          </a:prstGeom>
          <a:noFill/>
        </p:spPr>
      </p:pic>
      <p:sp>
        <p:nvSpPr>
          <p:cNvPr id="19" name="TextBox 36"/>
          <p:cNvSpPr txBox="1"/>
          <p:nvPr/>
        </p:nvSpPr>
        <p:spPr>
          <a:xfrm>
            <a:off x="845359" y="1330562"/>
            <a:ext cx="293671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20" name="TextBox 42"/>
          <p:cNvSpPr txBox="1"/>
          <p:nvPr/>
        </p:nvSpPr>
        <p:spPr>
          <a:xfrm>
            <a:off x="1193780" y="1306532"/>
            <a:ext cx="3156547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후위 </a:t>
            </a:r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표기식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연산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TextBox 42">
            <a:extLst>
              <a:ext uri="{FF2B5EF4-FFF2-40B4-BE49-F238E27FC236}">
                <a16:creationId xmlns:a16="http://schemas.microsoft.com/office/drawing/2014/main" id="{FCC4CE9D-C9A1-4835-9373-CC4AB1270037}"/>
              </a:ext>
            </a:extLst>
          </p:cNvPr>
          <p:cNvSpPr txBox="1"/>
          <p:nvPr/>
        </p:nvSpPr>
        <p:spPr>
          <a:xfrm>
            <a:off x="1006134" y="1833332"/>
            <a:ext cx="6916841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중위 표기법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(Infix Notation)</a:t>
            </a:r>
          </a:p>
        </p:txBody>
      </p:sp>
      <p:sp>
        <p:nvSpPr>
          <p:cNvPr id="12" name="TextBox 42">
            <a:extLst>
              <a:ext uri="{FF2B5EF4-FFF2-40B4-BE49-F238E27FC236}">
                <a16:creationId xmlns:a16="http://schemas.microsoft.com/office/drawing/2014/main" id="{FCC4CE9D-C9A1-4835-9373-CC4AB1270037}"/>
              </a:ext>
            </a:extLst>
          </p:cNvPr>
          <p:cNvSpPr txBox="1"/>
          <p:nvPr/>
        </p:nvSpPr>
        <p:spPr>
          <a:xfrm>
            <a:off x="1006134" y="3595457"/>
            <a:ext cx="6916841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후위 표기법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(Postfix Notation)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57325" y="2362200"/>
            <a:ext cx="55911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연산자를 </a:t>
            </a:r>
            <a:r>
              <a:rPr lang="ko-KR" altLang="en-US" sz="1500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피연산자의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가운데 표기하는 방법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57325" y="4076700"/>
            <a:ext cx="55911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연산자를 </a:t>
            </a:r>
            <a:r>
              <a:rPr lang="ko-KR" altLang="en-US" sz="1500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피연산자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뒤에 표기하는 방법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83732" y="2762109"/>
            <a:ext cx="27765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 err="1">
                <a:latin typeface="+mn-ea"/>
              </a:rPr>
              <a:t>피연산자</a:t>
            </a:r>
            <a:r>
              <a:rPr lang="en-US" altLang="ko-KR" sz="1600" dirty="0">
                <a:latin typeface="+mn-ea"/>
              </a:rPr>
              <a:t>)(</a:t>
            </a:r>
            <a:r>
              <a:rPr lang="ko-KR" altLang="en-US" sz="1600" dirty="0">
                <a:latin typeface="+mn-ea"/>
              </a:rPr>
              <a:t>연산자</a:t>
            </a:r>
            <a:r>
              <a:rPr lang="en-US" altLang="ko-KR" sz="1600" dirty="0">
                <a:latin typeface="+mn-ea"/>
              </a:rPr>
              <a:t>)(</a:t>
            </a:r>
            <a:r>
              <a:rPr lang="ko-KR" altLang="en-US" sz="1600" dirty="0" err="1">
                <a:latin typeface="+mn-ea"/>
              </a:rPr>
              <a:t>피연산자</a:t>
            </a:r>
            <a:r>
              <a:rPr lang="en-US" altLang="ko-KR" sz="1600" dirty="0">
                <a:latin typeface="+mn-ea"/>
              </a:rPr>
              <a:t>)</a:t>
            </a:r>
            <a:endParaRPr lang="ko-KR" altLang="en-US" sz="1600" dirty="0"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201194" y="4557804"/>
            <a:ext cx="27416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 err="1">
                <a:latin typeface="+mn-ea"/>
              </a:rPr>
              <a:t>피연산자</a:t>
            </a:r>
            <a:r>
              <a:rPr lang="en-US" altLang="ko-KR" sz="1600" dirty="0">
                <a:latin typeface="+mn-ea"/>
              </a:rPr>
              <a:t>)(</a:t>
            </a:r>
            <a:r>
              <a:rPr lang="ko-KR" altLang="en-US" sz="1600" dirty="0" err="1">
                <a:latin typeface="+mn-ea"/>
              </a:rPr>
              <a:t>피연산자</a:t>
            </a:r>
            <a:r>
              <a:rPr lang="en-US" altLang="ko-KR" sz="1600" dirty="0">
                <a:latin typeface="+mn-ea"/>
              </a:rPr>
              <a:t>)(</a:t>
            </a:r>
            <a:r>
              <a:rPr lang="ko-KR" altLang="en-US" sz="1600" dirty="0">
                <a:latin typeface="+mn-ea"/>
              </a:rPr>
              <a:t>연산자</a:t>
            </a:r>
            <a:r>
              <a:rPr lang="en-US" altLang="ko-KR" sz="1600" dirty="0">
                <a:latin typeface="+mn-ea"/>
              </a:rPr>
              <a:t>)</a:t>
            </a:r>
            <a:endParaRPr lang="ko-KR" altLang="en-US" sz="1600" dirty="0"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71938" y="3158814"/>
            <a:ext cx="1000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A*B-C/D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195330" y="4970030"/>
            <a:ext cx="1020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AB*CD/-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400697" y="3163939"/>
            <a:ext cx="631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A+B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3471504" y="4967502"/>
            <a:ext cx="631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AB+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5190402" y="3158357"/>
            <a:ext cx="1377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A-B*C+D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5266602" y="4970030"/>
            <a:ext cx="1177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ABC*-D+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04964" y="3206403"/>
            <a:ext cx="4488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예</a:t>
            </a:r>
            <a:r>
              <a:rPr lang="en-US" altLang="ko-KR" sz="1400" dirty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851235" y="5013485"/>
            <a:ext cx="4488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예</a:t>
            </a:r>
            <a:r>
              <a:rPr lang="en-US" altLang="ko-KR" sz="1400" dirty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390650" y="5474652"/>
            <a:ext cx="6629400" cy="640397"/>
          </a:xfrm>
          <a:prstGeom prst="rect">
            <a:avLst/>
          </a:prstGeom>
          <a:noFill/>
          <a:ln w="25400">
            <a:solidFill>
              <a:srgbClr val="11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822052" y="5549211"/>
            <a:ext cx="61009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후위 표기법은 연산자 우선순위 따로 처리하지 않고 왼쪽에서 오른쪽으로 표기된 순서대로 처리할 수 있다 </a:t>
            </a:r>
          </a:p>
        </p:txBody>
      </p:sp>
      <p:sp>
        <p:nvSpPr>
          <p:cNvPr id="9" name="오른쪽 화살표 8"/>
          <p:cNvSpPr/>
          <p:nvPr/>
        </p:nvSpPr>
        <p:spPr>
          <a:xfrm>
            <a:off x="1593452" y="5581436"/>
            <a:ext cx="238125" cy="175314"/>
          </a:xfrm>
          <a:prstGeom prst="rightArrow">
            <a:avLst/>
          </a:prstGeom>
          <a:solidFill>
            <a:srgbClr val="114486"/>
          </a:solidFill>
          <a:ln>
            <a:solidFill>
              <a:srgbClr val="11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" name="오디오 40">
            <a:hlinkClick r:id="" action="ppaction://media"/>
            <a:extLst>
              <a:ext uri="{FF2B5EF4-FFF2-40B4-BE49-F238E27FC236}">
                <a16:creationId xmlns:a16="http://schemas.microsoft.com/office/drawing/2014/main" id="{1872324A-026A-4555-8D0D-AED01FA64F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451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07"/>
    </mc:Choice>
    <mc:Fallback>
      <p:transition spd="slow" advTm="12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71" x="2141538" y="2387600"/>
          <p14:tracePt t="1487" x="2141538" y="2397125"/>
          <p14:tracePt t="1503" x="2141538" y="2413000"/>
          <p14:tracePt t="1511" x="2141538" y="2422525"/>
          <p14:tracePt t="1519" x="2133600" y="2438400"/>
          <p14:tracePt t="1535" x="2124075" y="2473325"/>
          <p14:tracePt t="1567" x="2116138" y="2481263"/>
          <p14:tracePt t="1583" x="2108200" y="2489200"/>
          <p14:tracePt t="1593" x="2098675" y="2498725"/>
          <p14:tracePt t="1599" x="2082800" y="2506663"/>
          <p14:tracePt t="1610" x="2065338" y="2532063"/>
          <p14:tracePt t="1615" x="2047875" y="2549525"/>
          <p14:tracePt t="1626" x="2022475" y="2566988"/>
          <p14:tracePt t="1631" x="2005013" y="2582863"/>
          <p14:tracePt t="1643" x="1979613" y="2600325"/>
          <p14:tracePt t="1647" x="1963738" y="2608263"/>
          <p14:tracePt t="1655" x="1938338" y="2625725"/>
          <p14:tracePt t="1663" x="1911350" y="2633663"/>
          <p14:tracePt t="1679" x="1903413" y="2643188"/>
          <p14:tracePt t="1687" x="1885950" y="2660650"/>
          <p14:tracePt t="1695" x="1870075" y="2668588"/>
          <p14:tracePt t="1703" x="1852613" y="2676525"/>
          <p14:tracePt t="1711" x="1835150" y="2693988"/>
          <p14:tracePt t="1719" x="1809750" y="2711450"/>
          <p14:tracePt t="1727" x="1793875" y="2727325"/>
          <p14:tracePt t="1735" x="1776413" y="2744788"/>
          <p14:tracePt t="1743" x="1758950" y="2762250"/>
          <p14:tracePt t="1751" x="1758950" y="2770188"/>
          <p14:tracePt t="1760" x="1751013" y="2787650"/>
          <p14:tracePt t="1767" x="1741488" y="2787650"/>
          <p14:tracePt t="1777" x="1741488" y="2795588"/>
          <p14:tracePt t="1799" x="1733550" y="2813050"/>
          <p14:tracePt t="1815" x="1725613" y="2830513"/>
          <p14:tracePt t="1827" x="1716088" y="2846388"/>
          <p14:tracePt t="1843" x="1716088" y="2863850"/>
          <p14:tracePt t="1847" x="1708150" y="2871788"/>
          <p14:tracePt t="1863" x="1708150" y="2897188"/>
          <p14:tracePt t="1871" x="1690688" y="2922588"/>
          <p14:tracePt t="1887" x="1690688" y="2940050"/>
          <p14:tracePt t="1895" x="1690688" y="2957513"/>
          <p14:tracePt t="1903" x="1690688" y="2965450"/>
          <p14:tracePt t="1911" x="1690688" y="2974975"/>
          <p14:tracePt t="1919" x="1690688" y="2982913"/>
          <p14:tracePt t="1927" x="1690688" y="2990850"/>
          <p14:tracePt t="1935" x="1682750" y="3008313"/>
          <p14:tracePt t="1960" x="1682750" y="3016250"/>
          <p14:tracePt t="2263" x="1682750" y="3033713"/>
          <p14:tracePt t="2287" x="1682750" y="3051175"/>
          <p14:tracePt t="2295" x="1682750" y="3067050"/>
          <p14:tracePt t="2303" x="1682750" y="3076575"/>
          <p14:tracePt t="2319" x="1682750" y="3084513"/>
          <p14:tracePt t="2335" x="1682750" y="3101975"/>
          <p14:tracePt t="2343" x="1682750" y="3109913"/>
          <p14:tracePt t="2360" x="1682750" y="3119438"/>
          <p14:tracePt t="2367" x="1682750" y="3127375"/>
          <p14:tracePt t="2383" x="1682750" y="3135313"/>
          <p14:tracePt t="2623" x="1682750" y="3144838"/>
          <p14:tracePt t="6088" x="1682750" y="3170238"/>
          <p14:tracePt t="6096" x="1682750" y="3297238"/>
          <p14:tracePt t="6104" x="1682750" y="3449638"/>
          <p14:tracePt t="6112" x="1682750" y="3560763"/>
          <p14:tracePt t="6119" x="1682750" y="3619500"/>
          <p14:tracePt t="6127" x="1682750" y="3654425"/>
          <p14:tracePt t="6144" x="1682750" y="3679825"/>
          <p14:tracePt t="6151" x="1682750" y="3697288"/>
          <p14:tracePt t="6159" x="1682750" y="3730625"/>
          <p14:tracePt t="6167" x="1682750" y="3773488"/>
          <p14:tracePt t="6176" x="1682750" y="3816350"/>
          <p14:tracePt t="6183" x="1682750" y="3867150"/>
          <p14:tracePt t="6193" x="1690688" y="3883025"/>
          <p14:tracePt t="6199" x="1700213" y="3908425"/>
          <p14:tracePt t="6210" x="1700213" y="3925888"/>
          <p14:tracePt t="6215" x="1708150" y="3943350"/>
          <p14:tracePt t="6226" x="1708150" y="3968750"/>
          <p14:tracePt t="6231" x="1708150" y="3994150"/>
          <p14:tracePt t="6243" x="1708150" y="4002088"/>
          <p14:tracePt t="6263" x="1708150" y="4011613"/>
          <p14:tracePt t="6471" x="1725613" y="4044950"/>
          <p14:tracePt t="6479" x="1733550" y="4044950"/>
          <p14:tracePt t="6487" x="1741488" y="4052888"/>
          <p14:tracePt t="6495" x="1766888" y="4070350"/>
          <p14:tracePt t="6503" x="1784350" y="4087813"/>
          <p14:tracePt t="6512" x="1809750" y="4121150"/>
          <p14:tracePt t="6519" x="1819275" y="4138613"/>
          <p14:tracePt t="6527" x="1827213" y="4156075"/>
          <p14:tracePt t="6535" x="1844675" y="4189413"/>
          <p14:tracePt t="6543" x="1860550" y="4240213"/>
          <p14:tracePt t="6551" x="1860550" y="4300538"/>
          <p14:tracePt t="6559" x="1870075" y="4341813"/>
          <p14:tracePt t="6567" x="1870075" y="4384675"/>
          <p14:tracePt t="6575" x="1870075" y="4427538"/>
          <p14:tracePt t="6583" x="1870075" y="4460875"/>
          <p14:tracePt t="6592" x="1870075" y="4503738"/>
          <p14:tracePt t="6599" x="1870075" y="4521200"/>
          <p14:tracePt t="6609" x="1870075" y="4538663"/>
          <p14:tracePt t="6615" x="1870075" y="4554538"/>
          <p14:tracePt t="6625" x="1870075" y="4564063"/>
          <p14:tracePt t="6642" x="1870075" y="4572000"/>
          <p14:tracePt t="6647" x="1870075" y="4579938"/>
          <p14:tracePt t="6658" x="1870075" y="4589463"/>
          <p14:tracePt t="6927" x="1885950" y="4597400"/>
          <p14:tracePt t="6935" x="1903413" y="4597400"/>
          <p14:tracePt t="6943" x="1911350" y="4589463"/>
          <p14:tracePt t="6951" x="1920875" y="4589463"/>
          <p14:tracePt t="6959" x="1938338" y="4579938"/>
          <p14:tracePt t="6975" x="1946275" y="4579938"/>
          <p14:tracePt t="6999" x="1954213" y="4572000"/>
          <p14:tracePt t="7176" x="1963738" y="4564063"/>
          <p14:tracePt t="7183" x="1971675" y="4554538"/>
          <p14:tracePt t="7193" x="1979613" y="4554538"/>
          <p14:tracePt t="7200" x="1989138" y="4554538"/>
          <p14:tracePt t="7216" x="1997075" y="4546600"/>
          <p14:tracePt t="7231" x="2022475" y="4538663"/>
          <p14:tracePt t="7242" x="2047875" y="4538663"/>
          <p14:tracePt t="7247" x="2073275" y="4538663"/>
          <p14:tracePt t="7259" x="2116138" y="4538663"/>
          <p14:tracePt t="7263" x="2166938" y="4538663"/>
          <p14:tracePt t="7275" x="2209800" y="4538663"/>
          <p14:tracePt t="7279" x="2243138" y="4538663"/>
          <p14:tracePt t="7287" x="2278063" y="4538663"/>
          <p14:tracePt t="7295" x="2328863" y="4538663"/>
          <p14:tracePt t="7303" x="2354263" y="4538663"/>
          <p14:tracePt t="7311" x="2371725" y="4538663"/>
          <p14:tracePt t="7319" x="2397125" y="4538663"/>
          <p14:tracePt t="7327" x="2405063" y="4538663"/>
          <p14:tracePt t="7335" x="2422525" y="4538663"/>
          <p14:tracePt t="7343" x="2430463" y="4538663"/>
          <p14:tracePt t="7367" x="2438400" y="4538663"/>
          <p14:tracePt t="7376" x="2455863" y="4538663"/>
          <p14:tracePt t="7383" x="2463800" y="4538663"/>
          <p14:tracePt t="7392" x="2489200" y="4538663"/>
          <p14:tracePt t="7408" x="2498725" y="4538663"/>
          <p14:tracePt t="7415" x="2506663" y="4538663"/>
          <p14:tracePt t="8167" x="2524125" y="4538663"/>
          <p14:tracePt t="8175" x="2557463" y="4538663"/>
          <p14:tracePt t="8183" x="2600325" y="4538663"/>
          <p14:tracePt t="8192" x="2660650" y="4538663"/>
          <p14:tracePt t="8199" x="2711450" y="4538663"/>
          <p14:tracePt t="8208" x="2787650" y="4538663"/>
          <p14:tracePt t="8215" x="2871788" y="4538663"/>
          <p14:tracePt t="8225" x="2965450" y="4538663"/>
          <p14:tracePt t="8231" x="3067050" y="4554538"/>
          <p14:tracePt t="8241" x="3144838" y="4564063"/>
          <p14:tracePt t="8247" x="3221038" y="4572000"/>
          <p14:tracePt t="8258" x="3263900" y="4572000"/>
          <p14:tracePt t="8263" x="3297238" y="4579938"/>
          <p14:tracePt t="8275" x="3322638" y="4579938"/>
          <p14:tracePt t="8279" x="3330575" y="4579938"/>
          <p14:tracePt t="9256" x="3348038" y="4579938"/>
          <p14:tracePt t="9263" x="3355975" y="4579938"/>
          <p14:tracePt t="9271" x="3398838" y="4579938"/>
          <p14:tracePt t="9279" x="3433763" y="4579938"/>
          <p14:tracePt t="9291" x="3467100" y="4579938"/>
          <p14:tracePt t="9295" x="3502025" y="4554538"/>
          <p14:tracePt t="9304" x="3527425" y="4554538"/>
          <p14:tracePt t="9311" x="3560763" y="4546600"/>
          <p14:tracePt t="9319" x="3568700" y="4538663"/>
          <p14:tracePt t="9327" x="3594100" y="4538663"/>
          <p14:tracePt t="9335" x="3611563" y="4538663"/>
          <p14:tracePt t="9343" x="3619500" y="4538663"/>
          <p14:tracePt t="9607" x="3636963" y="4521200"/>
          <p14:tracePt t="9703" x="3646488" y="4521200"/>
          <p14:tracePt t="9711" x="3654425" y="4521200"/>
          <p14:tracePt t="9720" x="3671888" y="4513263"/>
          <p14:tracePt t="9736" x="3687763" y="4503738"/>
          <p14:tracePt t="9752" x="3713163" y="4495800"/>
          <p14:tracePt t="9760" x="3722688" y="4486275"/>
          <p14:tracePt t="9768" x="3773488" y="4478338"/>
          <p14:tracePt t="9776" x="3790950" y="4478338"/>
          <p14:tracePt t="9783" x="3857625" y="4478338"/>
          <p14:tracePt t="9791" x="3900488" y="4478338"/>
          <p14:tracePt t="9799" x="3943350" y="4478338"/>
          <p14:tracePt t="9808" x="3986213" y="4478338"/>
          <p14:tracePt t="9815" x="4011613" y="4478338"/>
          <p14:tracePt t="9824" x="4052888" y="4478338"/>
          <p14:tracePt t="9831" x="4087813" y="4478338"/>
          <p14:tracePt t="9841" x="4105275" y="4478338"/>
          <p14:tracePt t="9847" x="4130675" y="4478338"/>
          <p14:tracePt t="9858" x="4156075" y="4478338"/>
          <p14:tracePt t="9863" x="4197350" y="4478338"/>
          <p14:tracePt t="9874" x="4214813" y="4486275"/>
          <p14:tracePt t="9879" x="4257675" y="4486275"/>
          <p14:tracePt t="9891" x="4300538" y="4495800"/>
          <p14:tracePt t="9895" x="4333875" y="4495800"/>
          <p14:tracePt t="9903" x="4359275" y="4495800"/>
          <p14:tracePt t="9911" x="4394200" y="4503738"/>
          <p14:tracePt t="9919" x="4410075" y="4503738"/>
          <p14:tracePt t="9927" x="4419600" y="4503738"/>
          <p14:tracePt t="9935" x="4427538" y="4503738"/>
          <p14:tracePt t="9951" x="4435475" y="4503738"/>
          <p14:tracePt t="10160" x="4460875" y="4503738"/>
          <p14:tracePt t="10168" x="4513263" y="4503738"/>
          <p14:tracePt t="10176" x="4572000" y="4503738"/>
          <p14:tracePt t="10184" x="4673600" y="4503738"/>
          <p14:tracePt t="10194" x="4775200" y="4478338"/>
          <p14:tracePt t="10199" x="4919663" y="4470400"/>
          <p14:tracePt t="10208" x="5091113" y="4470400"/>
          <p14:tracePt t="10215" x="5260975" y="4470400"/>
          <p14:tracePt t="10224" x="5438775" y="4470400"/>
          <p14:tracePt t="10231" x="5616575" y="4470400"/>
          <p14:tracePt t="10241" x="5753100" y="4470400"/>
          <p14:tracePt t="10247" x="5880100" y="4470400"/>
          <p14:tracePt t="10258" x="5991225" y="4470400"/>
          <p14:tracePt t="10263" x="6092825" y="4470400"/>
          <p14:tracePt t="10274" x="6169025" y="4470400"/>
          <p14:tracePt t="10279" x="6221413" y="4470400"/>
          <p14:tracePt t="10291" x="6262688" y="4470400"/>
          <p14:tracePt t="10295" x="6297613" y="4470400"/>
          <p14:tracePt t="10600" x="6288088" y="4427538"/>
          <p14:tracePt t="10608" x="6246813" y="4351338"/>
          <p14:tracePt t="10615" x="6203950" y="4257675"/>
          <p14:tracePt t="10624" x="6143625" y="4164013"/>
          <p14:tracePt t="10631" x="6076950" y="4062413"/>
          <p14:tracePt t="10641" x="6016625" y="3986213"/>
          <p14:tracePt t="10647" x="5940425" y="3900488"/>
          <p14:tracePt t="10657" x="5872163" y="3841750"/>
          <p14:tracePt t="10663" x="5778500" y="3748088"/>
          <p14:tracePt t="10674" x="5694363" y="3662363"/>
          <p14:tracePt t="10679" x="5600700" y="3568700"/>
          <p14:tracePt t="10691" x="5497513" y="3467100"/>
          <p14:tracePt t="10695" x="5395913" y="3322638"/>
          <p14:tracePt t="10703" x="5218113" y="3186113"/>
          <p14:tracePt t="10711" x="5081588" y="3067050"/>
          <p14:tracePt t="10719" x="4954588" y="2949575"/>
          <p14:tracePt t="10727" x="4802188" y="2830513"/>
          <p14:tracePt t="10735" x="4665663" y="2711450"/>
          <p14:tracePt t="10744" x="4564063" y="2625725"/>
          <p14:tracePt t="10751" x="4470400" y="2541588"/>
          <p14:tracePt t="10760" x="4376738" y="2473325"/>
          <p14:tracePt t="10768" x="4283075" y="2405063"/>
          <p14:tracePt t="10775" x="4214813" y="2336800"/>
          <p14:tracePt t="10783" x="4156075" y="2286000"/>
          <p14:tracePt t="10791" x="4087813" y="2235200"/>
          <p14:tracePt t="10799" x="3994150" y="2166938"/>
          <p14:tracePt t="10808" x="3875088" y="2090738"/>
          <p14:tracePt t="10815" x="3773488" y="2005013"/>
          <p14:tracePt t="10824" x="3654425" y="1928813"/>
          <p14:tracePt t="10831" x="3484563" y="1801813"/>
          <p14:tracePt t="10841" x="3340100" y="1690688"/>
          <p14:tracePt t="10847" x="3221038" y="1631950"/>
          <p14:tracePt t="10858" x="3119438" y="1581150"/>
          <p14:tracePt t="10863" x="3051175" y="1520825"/>
          <p14:tracePt t="10874" x="2982913" y="1470025"/>
          <p14:tracePt t="10879" x="2949575" y="1444625"/>
          <p14:tracePt t="10891" x="2855913" y="1385888"/>
          <p14:tracePt t="10895" x="2778125" y="1325563"/>
          <p14:tracePt t="10903" x="2625725" y="1231900"/>
          <p14:tracePt t="10911" x="2430463" y="1130300"/>
          <p14:tracePt t="10919" x="2124075" y="985838"/>
          <p14:tracePt t="10927" x="1801813" y="858838"/>
          <p14:tracePt t="10935" x="1520825" y="722313"/>
          <p14:tracePt t="10943" x="1231900" y="636588"/>
          <p14:tracePt t="10951" x="960438" y="534988"/>
          <p14:tracePt t="10959" x="833438" y="476250"/>
          <p14:tracePt t="10967" x="679450" y="415925"/>
          <p14:tracePt t="10975" x="552450" y="357188"/>
          <p14:tracePt t="10983" x="433388" y="306388"/>
          <p14:tracePt t="10992" x="314325" y="271463"/>
          <p14:tracePt t="10999" x="212725" y="230188"/>
          <p14:tracePt t="11008" x="136525" y="187325"/>
          <p14:tracePt t="11015" x="93663" y="177800"/>
          <p14:tracePt t="11024" x="58738" y="169863"/>
          <p14:tracePt t="11031" x="33338" y="152400"/>
          <p14:tracePt t="11041" x="7938" y="15240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897048"/>
            <a:ext cx="388620" cy="388620"/>
          </a:xfrm>
          <a:prstGeom prst="rect">
            <a:avLst/>
          </a:prstGeom>
          <a:noFill/>
        </p:spPr>
      </p:pic>
      <p:sp>
        <p:nvSpPr>
          <p:cNvPr id="4" name="TextBox 42"/>
          <p:cNvSpPr txBox="1"/>
          <p:nvPr/>
        </p:nvSpPr>
        <p:spPr>
          <a:xfrm>
            <a:off x="1041379" y="916097"/>
            <a:ext cx="172953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응용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897048"/>
            <a:ext cx="388620" cy="388620"/>
          </a:xfrm>
          <a:prstGeom prst="rect">
            <a:avLst/>
          </a:prstGeom>
          <a:noFill/>
        </p:spPr>
      </p:pic>
      <p:sp>
        <p:nvSpPr>
          <p:cNvPr id="6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905927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5</a:t>
            </a:r>
          </a:p>
        </p:txBody>
      </p:sp>
      <p:pic>
        <p:nvPicPr>
          <p:cNvPr id="7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329427"/>
            <a:ext cx="335280" cy="335280"/>
          </a:xfrm>
          <a:prstGeom prst="rect">
            <a:avLst/>
          </a:prstGeom>
          <a:noFill/>
        </p:spPr>
      </p:pic>
      <p:sp>
        <p:nvSpPr>
          <p:cNvPr id="8" name="TextBox 36"/>
          <p:cNvSpPr txBox="1"/>
          <p:nvPr/>
        </p:nvSpPr>
        <p:spPr>
          <a:xfrm>
            <a:off x="845359" y="1330562"/>
            <a:ext cx="293671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193780" y="1306532"/>
            <a:ext cx="3156547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후위 </a:t>
            </a:r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표기식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연산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2003822" y="2314337"/>
            <a:ext cx="5136357" cy="311870"/>
            <a:chOff x="2003822" y="2314337"/>
            <a:chExt cx="5136357" cy="311870"/>
          </a:xfrm>
        </p:grpSpPr>
        <p:sp>
          <p:nvSpPr>
            <p:cNvPr id="11" name="직사각형 10"/>
            <p:cNvSpPr/>
            <p:nvPr/>
          </p:nvSpPr>
          <p:spPr>
            <a:xfrm>
              <a:off x="5257007" y="2314337"/>
              <a:ext cx="1778793" cy="307778"/>
            </a:xfrm>
            <a:prstGeom prst="rect">
              <a:avLst/>
            </a:prstGeom>
            <a:noFill/>
            <a:ln w="25400">
              <a:solidFill>
                <a:srgbClr val="1144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03822" y="2314337"/>
              <a:ext cx="12259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+mn-ea"/>
                </a:rPr>
                <a:t>중위 표기법 </a:t>
              </a:r>
            </a:p>
          </p:txBody>
        </p:sp>
        <p:sp>
          <p:nvSpPr>
            <p:cNvPr id="13" name="오른쪽 화살표 12"/>
            <p:cNvSpPr/>
            <p:nvPr/>
          </p:nvSpPr>
          <p:spPr>
            <a:xfrm>
              <a:off x="3215481" y="2384662"/>
              <a:ext cx="238125" cy="175314"/>
            </a:xfrm>
            <a:prstGeom prst="rightArrow">
              <a:avLst/>
            </a:prstGeom>
            <a:solidFill>
              <a:srgbClr val="114486"/>
            </a:solidFill>
            <a:ln>
              <a:solidFill>
                <a:srgbClr val="1144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594498" y="2314337"/>
              <a:ext cx="12259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latin typeface="+mn-ea"/>
                </a:rPr>
                <a:t>후위 표기법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57007" y="2318430"/>
              <a:ext cx="18831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latin typeface="+mn-ea"/>
                </a:rPr>
                <a:t>후위 표기 수식연산</a:t>
              </a:r>
            </a:p>
          </p:txBody>
        </p:sp>
        <p:sp>
          <p:nvSpPr>
            <p:cNvPr id="16" name="오른쪽 화살표 15"/>
            <p:cNvSpPr/>
            <p:nvPr/>
          </p:nvSpPr>
          <p:spPr>
            <a:xfrm>
              <a:off x="4888509" y="2375029"/>
              <a:ext cx="238125" cy="175314"/>
            </a:xfrm>
            <a:prstGeom prst="rightArrow">
              <a:avLst/>
            </a:prstGeom>
            <a:solidFill>
              <a:srgbClr val="114486"/>
            </a:solidFill>
            <a:ln>
              <a:solidFill>
                <a:srgbClr val="1144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42">
            <a:extLst>
              <a:ext uri="{FF2B5EF4-FFF2-40B4-BE49-F238E27FC236}">
                <a16:creationId xmlns:a16="http://schemas.microsoft.com/office/drawing/2014/main" id="{FCC4CE9D-C9A1-4835-9373-CC4AB1270037}"/>
              </a:ext>
            </a:extLst>
          </p:cNvPr>
          <p:cNvSpPr txBox="1"/>
          <p:nvPr/>
        </p:nvSpPr>
        <p:spPr>
          <a:xfrm>
            <a:off x="1041379" y="3285578"/>
            <a:ext cx="6916841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후위 </a:t>
            </a:r>
            <a:r>
              <a:rPr lang="ko-KR" altLang="en-US" sz="1500" b="1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표기식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연산 방법</a:t>
            </a:r>
            <a:endParaRPr lang="en-US" altLang="ko-KR" sz="15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406327" y="4577730"/>
            <a:ext cx="66690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+mn-ea"/>
              </a:rPr>
              <a:t>1, </a:t>
            </a:r>
            <a:r>
              <a:rPr lang="ko-KR" altLang="en-US" sz="1600" b="1" dirty="0" err="1">
                <a:latin typeface="+mn-ea"/>
              </a:rPr>
              <a:t>피연산자</a:t>
            </a:r>
            <a:r>
              <a:rPr lang="ko-KR" altLang="en-US" sz="1600" dirty="0" err="1">
                <a:latin typeface="+mn-ea"/>
              </a:rPr>
              <a:t>를</a:t>
            </a:r>
            <a:r>
              <a:rPr lang="ko-KR" altLang="en-US" sz="1600" dirty="0">
                <a:latin typeface="+mn-ea"/>
              </a:rPr>
              <a:t> 만나면 </a:t>
            </a:r>
            <a:r>
              <a:rPr lang="ko-KR" altLang="en-US" sz="1600" b="1" dirty="0" err="1">
                <a:latin typeface="+mn-ea"/>
              </a:rPr>
              <a:t>스택</a:t>
            </a:r>
            <a:r>
              <a:rPr lang="ko-KR" altLang="en-US" sz="1600" dirty="0" err="1">
                <a:latin typeface="+mn-ea"/>
              </a:rPr>
              <a:t>에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push</a:t>
            </a:r>
            <a:r>
              <a:rPr lang="ko-KR" altLang="en-US" sz="1600" dirty="0">
                <a:latin typeface="+mn-ea"/>
              </a:rPr>
              <a:t>한다</a:t>
            </a:r>
            <a:r>
              <a:rPr lang="en-US" altLang="ko-KR" sz="1600" dirty="0">
                <a:latin typeface="+mn-ea"/>
              </a:rPr>
              <a:t>.</a:t>
            </a:r>
          </a:p>
          <a:p>
            <a:r>
              <a:rPr lang="en-US" altLang="ko-KR" sz="1600" dirty="0">
                <a:latin typeface="+mn-ea"/>
              </a:rPr>
              <a:t>2, </a:t>
            </a:r>
            <a:r>
              <a:rPr lang="ko-KR" altLang="en-US" sz="1600" b="1" dirty="0">
                <a:latin typeface="+mn-ea"/>
              </a:rPr>
              <a:t>연산자</a:t>
            </a:r>
            <a:r>
              <a:rPr lang="ko-KR" altLang="en-US" sz="1600" dirty="0">
                <a:latin typeface="+mn-ea"/>
              </a:rPr>
              <a:t>를 만나면 필요한 만큼의 </a:t>
            </a:r>
            <a:r>
              <a:rPr lang="ko-KR" altLang="en-US" sz="1600" b="1" dirty="0" err="1">
                <a:latin typeface="+mn-ea"/>
              </a:rPr>
              <a:t>피연산자</a:t>
            </a:r>
            <a:r>
              <a:rPr lang="ko-KR" altLang="en-US" sz="1600" dirty="0" err="1">
                <a:latin typeface="+mn-ea"/>
              </a:rPr>
              <a:t>를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b="1" dirty="0" err="1">
                <a:latin typeface="+mn-ea"/>
              </a:rPr>
              <a:t>스택</a:t>
            </a:r>
            <a:r>
              <a:rPr lang="ko-KR" altLang="en-US" sz="1600" dirty="0" err="1">
                <a:latin typeface="+mn-ea"/>
              </a:rPr>
              <a:t>에서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pop</a:t>
            </a:r>
            <a:r>
              <a:rPr lang="ko-KR" altLang="en-US" sz="1600" dirty="0">
                <a:latin typeface="+mn-ea"/>
              </a:rPr>
              <a:t>하여 연산                </a:t>
            </a:r>
            <a:endParaRPr lang="en-US" altLang="ko-KR" sz="1600" dirty="0">
              <a:latin typeface="+mn-ea"/>
            </a:endParaRPr>
          </a:p>
          <a:p>
            <a:r>
              <a:rPr lang="en-US" altLang="ko-KR" sz="1600" dirty="0">
                <a:latin typeface="+mn-ea"/>
              </a:rPr>
              <a:t>    </a:t>
            </a:r>
            <a:r>
              <a:rPr lang="ko-KR" altLang="en-US" sz="1600" dirty="0">
                <a:latin typeface="+mn-ea"/>
              </a:rPr>
              <a:t>하고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연산결과를 다시 </a:t>
            </a:r>
            <a:r>
              <a:rPr lang="ko-KR" altLang="en-US" sz="1600" b="1" dirty="0" err="1">
                <a:latin typeface="+mn-ea"/>
              </a:rPr>
              <a:t>스택</a:t>
            </a:r>
            <a:r>
              <a:rPr lang="ko-KR" altLang="en-US" sz="1600" dirty="0" err="1">
                <a:latin typeface="+mn-ea"/>
              </a:rPr>
              <a:t>에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push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한다</a:t>
            </a:r>
            <a:r>
              <a:rPr lang="en-US" altLang="ko-KR" sz="1600" dirty="0">
                <a:latin typeface="+mn-ea"/>
              </a:rPr>
              <a:t>.</a:t>
            </a:r>
          </a:p>
          <a:p>
            <a:r>
              <a:rPr lang="en-US" altLang="ko-KR" sz="1600" dirty="0">
                <a:latin typeface="+mn-ea"/>
              </a:rPr>
              <a:t>3, </a:t>
            </a:r>
            <a:r>
              <a:rPr lang="ko-KR" altLang="en-US" sz="1600" dirty="0">
                <a:latin typeface="+mn-ea"/>
              </a:rPr>
              <a:t>수식이 끝나면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마지막으로 </a:t>
            </a:r>
            <a:r>
              <a:rPr lang="ko-KR" altLang="en-US" sz="1600" b="1" dirty="0" err="1">
                <a:latin typeface="+mn-ea"/>
              </a:rPr>
              <a:t>스택</a:t>
            </a:r>
            <a:r>
              <a:rPr lang="ko-KR" altLang="en-US" sz="1600" dirty="0" err="1">
                <a:latin typeface="+mn-ea"/>
              </a:rPr>
              <a:t>을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pop</a:t>
            </a:r>
            <a:r>
              <a:rPr lang="ko-KR" altLang="en-US" sz="1600" dirty="0">
                <a:latin typeface="+mn-ea"/>
              </a:rPr>
              <a:t>하여 출력한다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1406327" y="4564548"/>
            <a:ext cx="6575623" cy="1090399"/>
          </a:xfrm>
          <a:prstGeom prst="rect">
            <a:avLst/>
          </a:prstGeom>
          <a:noFill/>
          <a:ln w="25400">
            <a:solidFill>
              <a:srgbClr val="11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6"/>
          <a:srcRect l="15341" t="26901" r="79063" b="68583"/>
          <a:stretch/>
        </p:blipFill>
        <p:spPr>
          <a:xfrm>
            <a:off x="3488418" y="3869619"/>
            <a:ext cx="2046514" cy="464457"/>
          </a:xfrm>
          <a:prstGeom prst="rect">
            <a:avLst/>
          </a:prstGeom>
        </p:spPr>
      </p:pic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468CF338-98D1-438A-B89E-E94E4439BD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8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46"/>
    </mc:Choice>
    <mc:Fallback>
      <p:transition spd="slow" advTm="29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8" x="3883025" y="2319338"/>
          <p14:tracePt t="585" x="3875088" y="2328863"/>
          <p14:tracePt t="609" x="3857625" y="2336800"/>
          <p14:tracePt t="617" x="3824288" y="2371725"/>
          <p14:tracePt t="627" x="3756025" y="2438400"/>
          <p14:tracePt t="633" x="3679825" y="2506663"/>
          <p14:tracePt t="643" x="3603625" y="2574925"/>
          <p14:tracePt t="649" x="3517900" y="2643188"/>
          <p14:tracePt t="660" x="3459163" y="2693988"/>
          <p14:tracePt t="665" x="3390900" y="2736850"/>
          <p14:tracePt t="677" x="3355975" y="2762250"/>
          <p14:tracePt t="681" x="3330575" y="2778125"/>
          <p14:tracePt t="825" x="3322638" y="2787650"/>
          <p14:tracePt t="929" x="3305175" y="2787650"/>
          <p14:tracePt t="937" x="3297238" y="2795588"/>
          <p14:tracePt t="1810" x="3246438" y="2795588"/>
          <p14:tracePt t="1817" x="3127375" y="2795588"/>
          <p14:tracePt t="1826" x="3016250" y="2795588"/>
          <p14:tracePt t="1833" x="2897188" y="2752725"/>
          <p14:tracePt t="1843" x="2795588" y="2736850"/>
          <p14:tracePt t="1849" x="2711450" y="2701925"/>
          <p14:tracePt t="1860" x="2633663" y="2693988"/>
          <p14:tracePt t="1865" x="2549525" y="2660650"/>
          <p14:tracePt t="1876" x="2489200" y="2643188"/>
          <p14:tracePt t="1881" x="2455863" y="2625725"/>
          <p14:tracePt t="1893" x="2447925" y="2625725"/>
          <p14:tracePt t="1961" x="2438400" y="2625725"/>
          <p14:tracePt t="1994" x="2438400" y="2608263"/>
          <p14:tracePt t="2002" x="2438400" y="2600325"/>
          <p14:tracePt t="2009" x="2438400" y="2592388"/>
          <p14:tracePt t="2017" x="2447925" y="2566988"/>
          <p14:tracePt t="2026" x="2473325" y="2566988"/>
          <p14:tracePt t="2033" x="2489200" y="2549525"/>
          <p14:tracePt t="2043" x="2541588" y="2541588"/>
          <p14:tracePt t="2049" x="2592388" y="2541588"/>
          <p14:tracePt t="2060" x="2668588" y="2541588"/>
          <p14:tracePt t="2065" x="2711450" y="2541588"/>
          <p14:tracePt t="2076" x="2770188" y="2541588"/>
          <p14:tracePt t="2081" x="2795588" y="2541588"/>
          <p14:tracePt t="2093" x="2830513" y="2549525"/>
          <p14:tracePt t="2097" x="2846388" y="2549525"/>
          <p14:tracePt t="2106" x="2855913" y="2549525"/>
          <p14:tracePt t="2113" x="2871788" y="2557463"/>
          <p14:tracePt t="2121" x="2871788" y="2566988"/>
          <p14:tracePt t="2129" x="2889250" y="2574925"/>
          <p14:tracePt t="2145" x="2889250" y="2582863"/>
          <p14:tracePt t="2153" x="2889250" y="2608263"/>
          <p14:tracePt t="2161" x="2906713" y="2625725"/>
          <p14:tracePt t="2169" x="2906713" y="2651125"/>
          <p14:tracePt t="2177" x="2906713" y="2686050"/>
          <p14:tracePt t="2185" x="2914650" y="2719388"/>
          <p14:tracePt t="2193" x="2914650" y="2736850"/>
          <p14:tracePt t="2201" x="2914650" y="2762250"/>
          <p14:tracePt t="2210" x="2914650" y="2787650"/>
          <p14:tracePt t="2217" x="2914650" y="2805113"/>
          <p14:tracePt t="2226" x="2914650" y="2830513"/>
          <p14:tracePt t="2233" x="2914650" y="2838450"/>
          <p14:tracePt t="2243" x="2906713" y="2838450"/>
          <p14:tracePt t="2249" x="2897188" y="2846388"/>
          <p14:tracePt t="2260" x="2889250" y="2846388"/>
          <p14:tracePt t="2265" x="2881313" y="2855913"/>
          <p14:tracePt t="2276" x="2846388" y="2871788"/>
          <p14:tracePt t="2281" x="2820988" y="2871788"/>
          <p14:tracePt t="2293" x="2805113" y="2881313"/>
          <p14:tracePt t="2297" x="2770188" y="2889250"/>
          <p14:tracePt t="2306" x="2727325" y="2889250"/>
          <p14:tracePt t="2313" x="2693988" y="2889250"/>
          <p14:tracePt t="2321" x="2651125" y="2897188"/>
          <p14:tracePt t="2329" x="2574925" y="2906713"/>
          <p14:tracePt t="2337" x="2541588" y="2914650"/>
          <p14:tracePt t="2345" x="2481263" y="2922588"/>
          <p14:tracePt t="2353" x="2447925" y="2922588"/>
          <p14:tracePt t="2361" x="2438400" y="2922588"/>
          <p14:tracePt t="2369" x="2405063" y="2922588"/>
          <p14:tracePt t="2377" x="2397125" y="2922588"/>
          <p14:tracePt t="2385" x="2379663" y="2922588"/>
          <p14:tracePt t="2393" x="2362200" y="2922588"/>
          <p14:tracePt t="2401" x="2354263" y="2922588"/>
          <p14:tracePt t="2410" x="2336800" y="2914650"/>
          <p14:tracePt t="2417" x="2303463" y="2914650"/>
          <p14:tracePt t="2426" x="2286000" y="2906713"/>
          <p14:tracePt t="2433" x="2278063" y="2889250"/>
          <p14:tracePt t="2442" x="2252663" y="2881313"/>
          <p14:tracePt t="2449" x="2235200" y="2881313"/>
          <p14:tracePt t="2460" x="2235200" y="2871788"/>
          <p14:tracePt t="2465" x="2227263" y="2871788"/>
          <p14:tracePt t="2476" x="2217738" y="2871788"/>
          <p14:tracePt t="2522" x="2209800" y="2863850"/>
          <p14:tracePt t="2529" x="2200275" y="2846388"/>
          <p14:tracePt t="2538" x="2192338" y="2838450"/>
          <p14:tracePt t="2546" x="2184400" y="2805113"/>
          <p14:tracePt t="2554" x="2174875" y="2770188"/>
          <p14:tracePt t="2561" x="2159000" y="2736850"/>
          <p14:tracePt t="2569" x="2159000" y="2719388"/>
          <p14:tracePt t="2577" x="2149475" y="2686050"/>
          <p14:tracePt t="2585" x="2141538" y="2651125"/>
          <p14:tracePt t="2593" x="2141538" y="2643188"/>
          <p14:tracePt t="2601" x="2133600" y="2617788"/>
          <p14:tracePt t="2610" x="2133600" y="2608263"/>
          <p14:tracePt t="2617" x="2133600" y="2592388"/>
          <p14:tracePt t="2626" x="2133600" y="2582863"/>
          <p14:tracePt t="2634" x="2133600" y="2574925"/>
          <p14:tracePt t="2643" x="2133600" y="2541588"/>
          <p14:tracePt t="2649" x="2133600" y="2506663"/>
          <p14:tracePt t="2659" x="2133600" y="2481263"/>
          <p14:tracePt t="2666" x="2133600" y="2463800"/>
          <p14:tracePt t="2676" x="2133600" y="2438400"/>
          <p14:tracePt t="2693" x="2133600" y="2422525"/>
          <p14:tracePt t="2709" x="2133600" y="2405063"/>
          <p14:tracePt t="2713" x="2133600" y="2397125"/>
          <p14:tracePt t="2721" x="2149475" y="2379663"/>
          <p14:tracePt t="2729" x="2149475" y="2362200"/>
          <p14:tracePt t="2745" x="2166938" y="2344738"/>
          <p14:tracePt t="2753" x="2200275" y="2328863"/>
          <p14:tracePt t="2761" x="2227263" y="2319338"/>
          <p14:tracePt t="2769" x="2260600" y="2311400"/>
          <p14:tracePt t="2777" x="2303463" y="2286000"/>
          <p14:tracePt t="2785" x="2328863" y="2278063"/>
          <p14:tracePt t="2793" x="2371725" y="2268538"/>
          <p14:tracePt t="2801" x="2397125" y="2268538"/>
          <p14:tracePt t="2809" x="2413000" y="2260600"/>
          <p14:tracePt t="2817" x="2430463" y="2260600"/>
          <p14:tracePt t="2842" x="2438400" y="2260600"/>
          <p14:tracePt t="2849" x="2447925" y="2260600"/>
          <p14:tracePt t="2860" x="2455863" y="2260600"/>
          <p14:tracePt t="2865" x="2473325" y="2243138"/>
          <p14:tracePt t="2876" x="2506663" y="2243138"/>
          <p14:tracePt t="2881" x="2516188" y="2243138"/>
          <p14:tracePt t="2893" x="2549525" y="2243138"/>
          <p14:tracePt t="2897" x="2582863" y="2243138"/>
          <p14:tracePt t="2909" x="2600325" y="2243138"/>
          <p14:tracePt t="2914" x="2633663" y="2252663"/>
          <p14:tracePt t="2922" x="2676525" y="2252663"/>
          <p14:tracePt t="2944" x="2711450" y="2268538"/>
          <p14:tracePt t="2945" x="2719388" y="2278063"/>
          <p14:tracePt t="2953" x="2736850" y="2278063"/>
          <p14:tracePt t="2969" x="2744788" y="2278063"/>
          <p14:tracePt t="2977" x="2762250" y="2286000"/>
          <p14:tracePt t="2986" x="2795588" y="2303463"/>
          <p14:tracePt t="2993" x="2813050" y="2319338"/>
          <p14:tracePt t="3001" x="2838450" y="2336800"/>
          <p14:tracePt t="3010" x="2863850" y="2354263"/>
          <p14:tracePt t="3017" x="2881313" y="2362200"/>
          <p14:tracePt t="3026" x="2889250" y="2371725"/>
          <p14:tracePt t="3033" x="2897188" y="2379663"/>
          <p14:tracePt t="3042" x="2906713" y="2387600"/>
          <p14:tracePt t="3065" x="2922588" y="2405063"/>
          <p14:tracePt t="3076" x="2940050" y="2422525"/>
          <p14:tracePt t="3092" x="2949575" y="2438400"/>
          <p14:tracePt t="3097" x="2957513" y="2447925"/>
          <p14:tracePt t="3109" x="2965450" y="2463800"/>
          <p14:tracePt t="3114" x="2974975" y="2473325"/>
          <p14:tracePt t="3121" x="2974975" y="2481263"/>
          <p14:tracePt t="3129" x="2974975" y="2498725"/>
          <p14:tracePt t="3137" x="2982913" y="2506663"/>
          <p14:tracePt t="3145" x="2982913" y="2524125"/>
          <p14:tracePt t="3153" x="2982913" y="2532063"/>
          <p14:tracePt t="3177" x="2982913" y="2541588"/>
          <p14:tracePt t="3201" x="2990850" y="2549525"/>
          <p14:tracePt t="3401" x="3033713" y="2557463"/>
          <p14:tracePt t="3409" x="3101975" y="2557463"/>
          <p14:tracePt t="3417" x="3186113" y="2557463"/>
          <p14:tracePt t="3426" x="3297238" y="2557463"/>
          <p14:tracePt t="3434" x="3398838" y="2557463"/>
          <p14:tracePt t="3442" x="3509963" y="2557463"/>
          <p14:tracePt t="3449" x="3611563" y="2557463"/>
          <p14:tracePt t="3459" x="3713163" y="2557463"/>
          <p14:tracePt t="3465" x="3798888" y="2557463"/>
          <p14:tracePt t="3476" x="3849688" y="2557463"/>
          <p14:tracePt t="3481" x="3935413" y="2557463"/>
          <p14:tracePt t="3492" x="3994150" y="2557463"/>
          <p14:tracePt t="3497" x="4052888" y="2557463"/>
          <p14:tracePt t="3510" x="4121150" y="2557463"/>
          <p14:tracePt t="3513" x="4181475" y="2557463"/>
          <p14:tracePt t="3521" x="4224338" y="2557463"/>
          <p14:tracePt t="3529" x="4275138" y="2566988"/>
          <p14:tracePt t="3537" x="4283075" y="2566988"/>
          <p14:tracePt t="3545" x="4300538" y="2574925"/>
          <p14:tracePt t="3553" x="4308475" y="2574925"/>
          <p14:tracePt t="3562" x="4316413" y="2574925"/>
          <p14:tracePt t="3569" x="4325938" y="2574925"/>
          <p14:tracePt t="3577" x="4359275" y="2592388"/>
          <p14:tracePt t="3585" x="4376738" y="2600325"/>
          <p14:tracePt t="3593" x="4402138" y="2608263"/>
          <p14:tracePt t="3601" x="4427538" y="2608263"/>
          <p14:tracePt t="3609" x="4435475" y="2617788"/>
          <p14:tracePt t="3617" x="4470400" y="2633663"/>
          <p14:tracePt t="3627" x="4495800" y="2651125"/>
          <p14:tracePt t="3633" x="4513263" y="2660650"/>
          <p14:tracePt t="3643" x="4521200" y="2660650"/>
          <p14:tracePt t="3649" x="4538663" y="2676525"/>
          <p14:tracePt t="3665" x="4546600" y="2686050"/>
          <p14:tracePt t="3681" x="4554538" y="2693988"/>
          <p14:tracePt t="3697" x="4554538" y="2701925"/>
          <p14:tracePt t="3710" x="4554538" y="2711450"/>
          <p14:tracePt t="3713" x="4572000" y="2719388"/>
          <p14:tracePt t="3721" x="4572000" y="2727325"/>
          <p14:tracePt t="3729" x="4572000" y="2736850"/>
          <p14:tracePt t="3737" x="4572000" y="2744788"/>
          <p14:tracePt t="3745" x="4572000" y="2762250"/>
          <p14:tracePt t="3761" x="4572000" y="2770188"/>
          <p14:tracePt t="3769" x="4572000" y="2778125"/>
          <p14:tracePt t="3777" x="4572000" y="2787650"/>
          <p14:tracePt t="3785" x="4572000" y="2795588"/>
          <p14:tracePt t="3801" x="4572000" y="2805113"/>
          <p14:tracePt t="3809" x="4572000" y="2813050"/>
          <p14:tracePt t="3817" x="4564063" y="2813050"/>
          <p14:tracePt t="3826" x="4529138" y="2830513"/>
          <p14:tracePt t="3833" x="4503738" y="2830513"/>
          <p14:tracePt t="3842" x="4460875" y="2838450"/>
          <p14:tracePt t="3849" x="4419600" y="2838450"/>
          <p14:tracePt t="3859" x="4368800" y="2846388"/>
          <p14:tracePt t="3865" x="4325938" y="2846388"/>
          <p14:tracePt t="3876" x="4283075" y="2846388"/>
          <p14:tracePt t="3881" x="4240213" y="2846388"/>
          <p14:tracePt t="3893" x="4197350" y="2846388"/>
          <p14:tracePt t="3897" x="4156075" y="2846388"/>
          <p14:tracePt t="3909" x="4121150" y="2846388"/>
          <p14:tracePt t="3914" x="4105275" y="2846388"/>
          <p14:tracePt t="3921" x="4087813" y="2846388"/>
          <p14:tracePt t="3929" x="4070350" y="2846388"/>
          <p14:tracePt t="3937" x="4052888" y="2846388"/>
          <p14:tracePt t="3945" x="4044950" y="2846388"/>
          <p14:tracePt t="3961" x="4044950" y="2838450"/>
          <p14:tracePt t="3993" x="4037013" y="2830513"/>
          <p14:tracePt t="4001" x="4027488" y="2813050"/>
          <p14:tracePt t="4010" x="4019550" y="2795588"/>
          <p14:tracePt t="4017" x="4002088" y="2762250"/>
          <p14:tracePt t="4026" x="3994150" y="2736850"/>
          <p14:tracePt t="4042" x="3986213" y="2719388"/>
          <p14:tracePt t="4049" x="3968750" y="2693988"/>
          <p14:tracePt t="4059" x="3960813" y="2676525"/>
          <p14:tracePt t="4065" x="3951288" y="2668588"/>
          <p14:tracePt t="4076" x="3951288" y="2643188"/>
          <p14:tracePt t="4081" x="3951288" y="2625725"/>
          <p14:tracePt t="4092" x="3951288" y="2617788"/>
          <p14:tracePt t="4097" x="3951288" y="2592388"/>
          <p14:tracePt t="4109" x="3951288" y="2566988"/>
          <p14:tracePt t="4113" x="3951288" y="2541588"/>
          <p14:tracePt t="4121" x="3951288" y="2516188"/>
          <p14:tracePt t="4129" x="3951288" y="2498725"/>
          <p14:tracePt t="4145" x="3951288" y="2473325"/>
          <p14:tracePt t="4154" x="3968750" y="2447925"/>
          <p14:tracePt t="4161" x="3976688" y="2438400"/>
          <p14:tracePt t="4169" x="3994150" y="2422525"/>
          <p14:tracePt t="4177" x="4011613" y="2413000"/>
          <p14:tracePt t="4186" x="4052888" y="2397125"/>
          <p14:tracePt t="4193" x="4079875" y="2379663"/>
          <p14:tracePt t="4201" x="4121150" y="2371725"/>
          <p14:tracePt t="4210" x="4156075" y="2344738"/>
          <p14:tracePt t="4217" x="4181475" y="2336800"/>
          <p14:tracePt t="4226" x="4214813" y="2328863"/>
          <p14:tracePt t="4233" x="4249738" y="2311400"/>
          <p14:tracePt t="4242" x="4275138" y="2311400"/>
          <p14:tracePt t="4249" x="4291013" y="2303463"/>
          <p14:tracePt t="4259" x="4308475" y="2303463"/>
          <p14:tracePt t="4265" x="4341813" y="2303463"/>
          <p14:tracePt t="4276" x="4368800" y="2303463"/>
          <p14:tracePt t="4281" x="4402138" y="2303463"/>
          <p14:tracePt t="4292" x="4419600" y="2303463"/>
          <p14:tracePt t="4297" x="4435475" y="2303463"/>
          <p14:tracePt t="4309" x="4460875" y="2303463"/>
          <p14:tracePt t="4313" x="4486275" y="2311400"/>
          <p14:tracePt t="4321" x="4495800" y="2311400"/>
          <p14:tracePt t="4329" x="4521200" y="2336800"/>
          <p14:tracePt t="4337" x="4538663" y="2354263"/>
          <p14:tracePt t="4345" x="4554538" y="2379663"/>
          <p14:tracePt t="4353" x="4572000" y="2397125"/>
          <p14:tracePt t="4361" x="4572000" y="2413000"/>
          <p14:tracePt t="4370" x="4589463" y="2438400"/>
          <p14:tracePt t="4377" x="4605338" y="2463800"/>
          <p14:tracePt t="4385" x="4614863" y="2498725"/>
          <p14:tracePt t="4393" x="4622800" y="2506663"/>
          <p14:tracePt t="4401" x="4640263" y="2532063"/>
          <p14:tracePt t="4409" x="4640263" y="2549525"/>
          <p14:tracePt t="4417" x="4648200" y="2574925"/>
          <p14:tracePt t="4426" x="4648200" y="2582863"/>
          <p14:tracePt t="4433" x="4657725" y="2608263"/>
          <p14:tracePt t="4443" x="4657725" y="2617788"/>
          <p14:tracePt t="4459" x="4657725" y="2633663"/>
          <p14:tracePt t="4465" x="4657725" y="2643188"/>
          <p14:tracePt t="5330" x="4683125" y="2660650"/>
          <p14:tracePt t="5338" x="4741863" y="2660650"/>
          <p14:tracePt t="5346" x="4827588" y="2686050"/>
          <p14:tracePt t="5354" x="4878388" y="2693988"/>
          <p14:tracePt t="5361" x="4937125" y="2693988"/>
          <p14:tracePt t="5369" x="4979988" y="2701925"/>
          <p14:tracePt t="5377" x="5022850" y="2701925"/>
          <p14:tracePt t="5385" x="5064125" y="2701925"/>
          <p14:tracePt t="5393" x="5106988" y="2701925"/>
          <p14:tracePt t="5401" x="5157788" y="2701925"/>
          <p14:tracePt t="5409" x="5183188" y="2701925"/>
          <p14:tracePt t="5417" x="5218113" y="2701925"/>
          <p14:tracePt t="5426" x="5243513" y="2701925"/>
          <p14:tracePt t="5434" x="5286375" y="2701925"/>
          <p14:tracePt t="5442" x="5311775" y="2701925"/>
          <p14:tracePt t="5450" x="5353050" y="2701925"/>
          <p14:tracePt t="5459" x="5387975" y="2701925"/>
          <p14:tracePt t="5465" x="5405438" y="2701925"/>
          <p14:tracePt t="5475" x="5438775" y="2701925"/>
          <p14:tracePt t="5481" x="5464175" y="2701925"/>
          <p14:tracePt t="5493" x="5497513" y="2701925"/>
          <p14:tracePt t="5497" x="5532438" y="2701925"/>
          <p14:tracePt t="5509" x="5583238" y="2701925"/>
          <p14:tracePt t="5513" x="5634038" y="2711450"/>
          <p14:tracePt t="5525" x="5702300" y="2711450"/>
          <p14:tracePt t="5530" x="5753100" y="2727325"/>
          <p14:tracePt t="5538" x="5813425" y="2736850"/>
          <p14:tracePt t="5545" x="5838825" y="2736850"/>
          <p14:tracePt t="5553" x="5864225" y="2744788"/>
          <p14:tracePt t="5561" x="5880100" y="2744788"/>
          <p14:tracePt t="5577" x="5905500" y="2752725"/>
          <p14:tracePt t="5593" x="5915025" y="2752725"/>
          <p14:tracePt t="5609" x="5948363" y="2752725"/>
          <p14:tracePt t="5617" x="5973763" y="2762250"/>
          <p14:tracePt t="5625" x="5991225" y="2770188"/>
          <p14:tracePt t="5633" x="6024563" y="2770188"/>
          <p14:tracePt t="5642" x="6034088" y="2778125"/>
          <p14:tracePt t="5649" x="6049963" y="2778125"/>
          <p14:tracePt t="5665" x="6059488" y="2778125"/>
          <p14:tracePt t="5866" x="6049963" y="2778125"/>
          <p14:tracePt t="5874" x="6008688" y="2778125"/>
          <p14:tracePt t="5882" x="5973763" y="2770188"/>
          <p14:tracePt t="5894" x="5957888" y="2770188"/>
          <p14:tracePt t="5897" x="5915025" y="2770188"/>
          <p14:tracePt t="5910" x="5889625" y="2762250"/>
          <p14:tracePt t="5913" x="5854700" y="2762250"/>
          <p14:tracePt t="5926" x="5846763" y="2762250"/>
          <p14:tracePt t="5929" x="5838825" y="2762250"/>
          <p14:tracePt t="6009" x="5821363" y="2752725"/>
          <p14:tracePt t="6025" x="5821363" y="2744788"/>
          <p14:tracePt t="6042" x="5821363" y="2736850"/>
          <p14:tracePt t="6065" x="5821363" y="2727325"/>
          <p14:tracePt t="6075" x="5821363" y="2711450"/>
          <p14:tracePt t="6081" x="5821363" y="2701925"/>
          <p14:tracePt t="6091" x="5821363" y="2693988"/>
          <p14:tracePt t="6097" x="5821363" y="2686050"/>
          <p14:tracePt t="6109" x="5829300" y="2676525"/>
          <p14:tracePt t="6113" x="5838825" y="2668588"/>
          <p14:tracePt t="6125" x="5846763" y="2668588"/>
          <p14:tracePt t="6129" x="5854700" y="2660650"/>
          <p14:tracePt t="6137" x="5872163" y="2660650"/>
          <p14:tracePt t="6146" x="5880100" y="2660650"/>
          <p14:tracePt t="6162" x="5905500" y="2660650"/>
          <p14:tracePt t="6169" x="5915025" y="2660650"/>
          <p14:tracePt t="6177" x="5940425" y="2660650"/>
          <p14:tracePt t="6185" x="5957888" y="2660650"/>
          <p14:tracePt t="6193" x="5973763" y="2660650"/>
          <p14:tracePt t="6201" x="5991225" y="2660650"/>
          <p14:tracePt t="6209" x="5999163" y="2660650"/>
          <p14:tracePt t="6258" x="6008688" y="2660650"/>
          <p14:tracePt t="6265" x="6016625" y="2660650"/>
          <p14:tracePt t="6275" x="6024563" y="2660650"/>
          <p14:tracePt t="6292" x="6042025" y="2660650"/>
          <p14:tracePt t="6297" x="6049963" y="2660650"/>
          <p14:tracePt t="6322" x="6059488" y="2660650"/>
          <p14:tracePt t="6329" x="6067425" y="2660650"/>
          <p14:tracePt t="6337" x="6076950" y="2660650"/>
          <p14:tracePt t="6345" x="6084888" y="2660650"/>
          <p14:tracePt t="6353" x="6092825" y="2660650"/>
          <p14:tracePt t="6361" x="6110288" y="2660650"/>
          <p14:tracePt t="6369" x="6118225" y="2660650"/>
          <p14:tracePt t="6377" x="6135688" y="2660650"/>
          <p14:tracePt t="6385" x="6143625" y="2660650"/>
          <p14:tracePt t="6393" x="6153150" y="2660650"/>
          <p14:tracePt t="6401" x="6169025" y="2660650"/>
          <p14:tracePt t="6417" x="6178550" y="2660650"/>
          <p14:tracePt t="6442" x="6186488" y="2660650"/>
          <p14:tracePt t="6459" x="6211888" y="2660650"/>
          <p14:tracePt t="6475" x="6237288" y="2660650"/>
          <p14:tracePt t="6491" x="6254750" y="2660650"/>
          <p14:tracePt t="6497" x="6262688" y="2660650"/>
          <p14:tracePt t="6508" x="6280150" y="2660650"/>
          <p14:tracePt t="6514" x="6288088" y="2660650"/>
          <p14:tracePt t="6525" x="6297613" y="2660650"/>
          <p14:tracePt t="6537" x="6305550" y="2660650"/>
          <p14:tracePt t="6681" x="6313488" y="2660650"/>
          <p14:tracePt t="6691" x="6330950" y="2660650"/>
          <p14:tracePt t="6697" x="6338888" y="2660650"/>
          <p14:tracePt t="6705" x="6356350" y="2651125"/>
          <p14:tracePt t="6713" x="6381750" y="2633663"/>
          <p14:tracePt t="6725" x="6407150" y="2625725"/>
          <p14:tracePt t="6729" x="6450013" y="2617788"/>
          <p14:tracePt t="6738" x="6510338" y="2600325"/>
          <p14:tracePt t="6745" x="6594475" y="2582863"/>
          <p14:tracePt t="6753" x="6696075" y="2582863"/>
          <p14:tracePt t="6761" x="6799263" y="2582863"/>
          <p14:tracePt t="6769" x="6883400" y="2582863"/>
          <p14:tracePt t="6777" x="6951663" y="2582863"/>
          <p14:tracePt t="6785" x="7035800" y="2582863"/>
          <p14:tracePt t="6793" x="7096125" y="2582863"/>
          <p14:tracePt t="6801" x="7138988" y="2582863"/>
          <p14:tracePt t="6809" x="7172325" y="2582863"/>
          <p14:tracePt t="6817" x="7180263" y="2582863"/>
          <p14:tracePt t="6826" x="7197725" y="2582863"/>
          <p14:tracePt t="6833" x="7205663" y="2592388"/>
          <p14:tracePt t="6842" x="7215188" y="2600325"/>
          <p14:tracePt t="6849" x="7223125" y="2608263"/>
          <p14:tracePt t="6859" x="7232650" y="2625725"/>
          <p14:tracePt t="6866" x="7248525" y="2651125"/>
          <p14:tracePt t="6875" x="7248525" y="2660650"/>
          <p14:tracePt t="6881" x="7248525" y="2668588"/>
          <p14:tracePt t="6892" x="7248525" y="2686050"/>
          <p14:tracePt t="6897" x="7248525" y="2693988"/>
          <p14:tracePt t="6909" x="7248525" y="2719388"/>
          <p14:tracePt t="6937" x="7248525" y="2727325"/>
          <p14:tracePt t="6945" x="7248525" y="2736850"/>
          <p14:tracePt t="6961" x="7232650" y="2752725"/>
          <p14:tracePt t="6969" x="7223125" y="2752725"/>
          <p14:tracePt t="6977" x="7197725" y="2752725"/>
          <p14:tracePt t="6985" x="7180263" y="2752725"/>
          <p14:tracePt t="6993" x="7146925" y="2752725"/>
          <p14:tracePt t="7001" x="7121525" y="2752725"/>
          <p14:tracePt t="7009" x="7096125" y="2752725"/>
          <p14:tracePt t="7017" x="7061200" y="2752725"/>
          <p14:tracePt t="7026" x="7019925" y="2752725"/>
          <p14:tracePt t="7033" x="6985000" y="2736850"/>
          <p14:tracePt t="7042" x="6934200" y="2701925"/>
          <p14:tracePt t="7049" x="6883400" y="2686050"/>
          <p14:tracePt t="7058" x="6850063" y="2660650"/>
          <p14:tracePt t="7065" x="6832600" y="2643188"/>
          <p14:tracePt t="7075" x="6824663" y="2625725"/>
          <p14:tracePt t="7081" x="6815138" y="2625725"/>
          <p14:tracePt t="7092" x="6807200" y="2617788"/>
          <p14:tracePt t="7108" x="6799263" y="2592388"/>
          <p14:tracePt t="7113" x="6789738" y="2566988"/>
          <p14:tracePt t="7125" x="6789738" y="2549525"/>
          <p14:tracePt t="7129" x="6789738" y="2524125"/>
          <p14:tracePt t="7137" x="6789738" y="2516188"/>
          <p14:tracePt t="7145" x="6789738" y="2481263"/>
          <p14:tracePt t="7153" x="6789738" y="2463800"/>
          <p14:tracePt t="7161" x="6789738" y="2438400"/>
          <p14:tracePt t="7169" x="6789738" y="2397125"/>
          <p14:tracePt t="7177" x="6807200" y="2371725"/>
          <p14:tracePt t="7185" x="6824663" y="2344738"/>
          <p14:tracePt t="7193" x="6840538" y="2328863"/>
          <p14:tracePt t="7201" x="6865938" y="2303463"/>
          <p14:tracePt t="7209" x="6891338" y="2278063"/>
          <p14:tracePt t="7217" x="6908800" y="2268538"/>
          <p14:tracePt t="7225" x="6934200" y="2260600"/>
          <p14:tracePt t="7233" x="6969125" y="2235200"/>
          <p14:tracePt t="7242" x="6994525" y="2227263"/>
          <p14:tracePt t="7249" x="7019925" y="2217738"/>
          <p14:tracePt t="7259" x="7035800" y="2217738"/>
          <p14:tracePt t="7265" x="7045325" y="2217738"/>
          <p14:tracePt t="7275" x="7061200" y="2217738"/>
          <p14:tracePt t="7281" x="7070725" y="2217738"/>
          <p14:tracePt t="7297" x="7078663" y="2217738"/>
          <p14:tracePt t="7308" x="7096125" y="2217738"/>
          <p14:tracePt t="7313" x="7113588" y="2235200"/>
          <p14:tracePt t="7325" x="7121525" y="2268538"/>
          <p14:tracePt t="7329" x="7154863" y="2336800"/>
          <p14:tracePt t="7337" x="7172325" y="2379663"/>
          <p14:tracePt t="7345" x="7223125" y="2473325"/>
          <p14:tracePt t="7353" x="7240588" y="2532063"/>
          <p14:tracePt t="7361" x="7273925" y="2592388"/>
          <p14:tracePt t="7369" x="7291388" y="2643188"/>
          <p14:tracePt t="7377" x="7308850" y="2693988"/>
          <p14:tracePt t="7385" x="7324725" y="2736850"/>
          <p14:tracePt t="7393" x="7334250" y="2770188"/>
          <p14:tracePt t="7401" x="7334250" y="2805113"/>
          <p14:tracePt t="7409" x="7334250" y="2830513"/>
          <p14:tracePt t="7417" x="7350125" y="2863850"/>
          <p14:tracePt t="7433" x="7350125" y="2889250"/>
          <p14:tracePt t="7449" x="7350125" y="2897188"/>
          <p14:tracePt t="7458" x="7350125" y="2922588"/>
          <p14:tracePt t="7786" x="7350125" y="2932113"/>
          <p14:tracePt t="7834" x="7350125" y="2949575"/>
          <p14:tracePt t="7841" x="7334250" y="2965450"/>
          <p14:tracePt t="7849" x="7316788" y="2982913"/>
          <p14:tracePt t="7858" x="7316788" y="2990850"/>
          <p14:tracePt t="7875" x="7308850" y="3000375"/>
          <p14:tracePt t="7907" x="7291388" y="3008313"/>
          <p14:tracePt t="7914" x="7283450" y="3016250"/>
          <p14:tracePt t="7924" x="7283450" y="3025775"/>
          <p14:tracePt t="7943" x="7265988" y="3033713"/>
          <p14:tracePt t="7945" x="7240588" y="3059113"/>
          <p14:tracePt t="7953" x="7215188" y="3084513"/>
          <p14:tracePt t="7961" x="7146925" y="3135313"/>
          <p14:tracePt t="7969" x="7096125" y="3186113"/>
          <p14:tracePt t="7977" x="7010400" y="3279775"/>
          <p14:tracePt t="7985" x="6934200" y="3365500"/>
          <p14:tracePt t="7994" x="6883400" y="3424238"/>
          <p14:tracePt t="8001" x="6824663" y="3502025"/>
          <p14:tracePt t="8009" x="6772275" y="3568700"/>
          <p14:tracePt t="8017" x="6738938" y="3603625"/>
          <p14:tracePt t="8025" x="6705600" y="3646488"/>
          <p14:tracePt t="8033" x="6662738" y="3697288"/>
          <p14:tracePt t="8042" x="6627813" y="3738563"/>
          <p14:tracePt t="8049" x="6586538" y="3790950"/>
          <p14:tracePt t="8058" x="6543675" y="3849688"/>
          <p14:tracePt t="8065" x="6500813" y="3892550"/>
          <p14:tracePt t="8075" x="6450013" y="3943350"/>
          <p14:tracePt t="8081" x="6391275" y="3986213"/>
          <p14:tracePt t="8092" x="6330950" y="4037013"/>
          <p14:tracePt t="8097" x="6280150" y="4087813"/>
          <p14:tracePt t="8108" x="6203950" y="4164013"/>
          <p14:tracePt t="8113" x="6153150" y="4224338"/>
          <p14:tracePt t="8124" x="6102350" y="4275138"/>
          <p14:tracePt t="8129" x="6076950" y="4291013"/>
          <p14:tracePt t="8141" x="6042025" y="4325938"/>
          <p14:tracePt t="8146" x="6024563" y="4341813"/>
          <p14:tracePt t="8153" x="5999163" y="4359275"/>
          <p14:tracePt t="8161" x="5983288" y="4376738"/>
          <p14:tracePt t="8169" x="5965825" y="4402138"/>
          <p14:tracePt t="8185" x="5957888" y="4419600"/>
          <p14:tracePt t="8193" x="5948363" y="4445000"/>
          <p14:tracePt t="8201" x="5940425" y="4445000"/>
          <p14:tracePt t="8209" x="5940425" y="4470400"/>
          <p14:tracePt t="8217" x="5932488" y="4478338"/>
          <p14:tracePt t="8225" x="5932488" y="4503738"/>
          <p14:tracePt t="8233" x="5922963" y="4521200"/>
          <p14:tracePt t="8241" x="5922963" y="4538663"/>
          <p14:tracePt t="8249" x="5922963" y="4554538"/>
          <p14:tracePt t="8258" x="5922963" y="4589463"/>
          <p14:tracePt t="8265" x="5922963" y="4622800"/>
          <p14:tracePt t="8275" x="5905500" y="4630738"/>
          <p14:tracePt t="8281" x="5905500" y="4657725"/>
          <p14:tracePt t="8291" x="5905500" y="4665663"/>
          <p14:tracePt t="8297" x="5905500" y="4683125"/>
          <p14:tracePt t="8308" x="5905500" y="4691063"/>
          <p14:tracePt t="8324" x="5905500" y="4699000"/>
          <p14:tracePt t="8329" x="5905500" y="4716463"/>
          <p14:tracePt t="8345" x="5905500" y="4724400"/>
          <p14:tracePt t="8353" x="5905500" y="4733925"/>
          <p14:tracePt t="8377" x="5905500" y="4741863"/>
          <p14:tracePt t="8738" x="5889625" y="4708525"/>
          <p14:tracePt t="8746" x="5872163" y="4691063"/>
          <p14:tracePt t="8754" x="5846763" y="4665663"/>
          <p14:tracePt t="8762" x="5838825" y="4648200"/>
          <p14:tracePt t="8770" x="5803900" y="4622800"/>
          <p14:tracePt t="8777" x="5788025" y="4614863"/>
          <p14:tracePt t="8785" x="5770563" y="4597400"/>
          <p14:tracePt t="8793" x="5753100" y="4579938"/>
          <p14:tracePt t="8801" x="5735638" y="4572000"/>
          <p14:tracePt t="8809" x="5702300" y="4546600"/>
          <p14:tracePt t="8817" x="5684838" y="4529138"/>
          <p14:tracePt t="8825" x="5676900" y="4521200"/>
          <p14:tracePt t="8833" x="5668963" y="4513263"/>
          <p14:tracePt t="8841" x="5651500" y="4503738"/>
          <p14:tracePt t="8849" x="5651500" y="4495800"/>
          <p14:tracePt t="8858" x="5634038" y="4495800"/>
          <p14:tracePt t="8865" x="5626100" y="4486275"/>
          <p14:tracePt t="8874" x="5626100" y="4478338"/>
          <p14:tracePt t="8897" x="5616575" y="4470400"/>
          <p14:tracePt t="10081" x="5608638" y="4495800"/>
          <p14:tracePt t="10091" x="5591175" y="4503738"/>
          <p14:tracePt t="10097" x="5583238" y="4521200"/>
          <p14:tracePt t="10108" x="5583238" y="4529138"/>
          <p14:tracePt t="10113" x="5557838" y="4546600"/>
          <p14:tracePt t="10124" x="5549900" y="4554538"/>
          <p14:tracePt t="10129" x="5540375" y="4572000"/>
          <p14:tracePt t="10141" x="5524500" y="4579938"/>
          <p14:tracePt t="10145" x="5497513" y="4605338"/>
          <p14:tracePt t="10153" x="5472113" y="4630738"/>
          <p14:tracePt t="10162" x="5464175" y="4648200"/>
          <p14:tracePt t="10169" x="5413375" y="4691063"/>
          <p14:tracePt t="10177" x="5387975" y="4716463"/>
          <p14:tracePt t="10185" x="5337175" y="4749800"/>
          <p14:tracePt t="10193" x="5311775" y="4775200"/>
          <p14:tracePt t="10201" x="5276850" y="4802188"/>
          <p14:tracePt t="10209" x="5251450" y="4818063"/>
          <p14:tracePt t="10217" x="5218113" y="4843463"/>
          <p14:tracePt t="10225" x="5183188" y="4860925"/>
          <p14:tracePt t="10233" x="5167313" y="4868863"/>
          <p14:tracePt t="10241" x="5132388" y="4886325"/>
          <p14:tracePt t="10249" x="5106988" y="4894263"/>
          <p14:tracePt t="10258" x="5091113" y="4903788"/>
          <p14:tracePt t="10265" x="5073650" y="4903788"/>
          <p14:tracePt t="10274" x="5064125" y="4903788"/>
          <p14:tracePt t="10281" x="5038725" y="4911725"/>
          <p14:tracePt t="10291" x="5013325" y="4919663"/>
          <p14:tracePt t="10297" x="4987925" y="4919663"/>
          <p14:tracePt t="10307" x="4946650" y="4937125"/>
          <p14:tracePt t="10313" x="4903788" y="4937125"/>
          <p14:tracePt t="10324" x="4843463" y="4937125"/>
          <p14:tracePt t="10329" x="4784725" y="4937125"/>
          <p14:tracePt t="10341" x="4691063" y="4937125"/>
          <p14:tracePt t="10345" x="4589463" y="4937125"/>
          <p14:tracePt t="10353" x="4503738" y="4937125"/>
          <p14:tracePt t="10361" x="4419600" y="4937125"/>
          <p14:tracePt t="10369" x="4316413" y="4937125"/>
          <p14:tracePt t="10377" x="4249738" y="4937125"/>
          <p14:tracePt t="10386" x="4164013" y="4937125"/>
          <p14:tracePt t="10393" x="4095750" y="4937125"/>
          <p14:tracePt t="10402" x="4037013" y="4937125"/>
          <p14:tracePt t="10409" x="3976688" y="4937125"/>
          <p14:tracePt t="10417" x="3917950" y="4937125"/>
          <p14:tracePt t="10425" x="3875088" y="4937125"/>
          <p14:tracePt t="10433" x="3832225" y="4937125"/>
          <p14:tracePt t="10441" x="3816350" y="4937125"/>
          <p14:tracePt t="10449" x="3798888" y="4937125"/>
          <p14:tracePt t="10457" x="3781425" y="4937125"/>
          <p14:tracePt t="10465" x="3756025" y="4937125"/>
          <p14:tracePt t="10497" x="3738563" y="4946650"/>
          <p14:tracePt t="10507" x="3713163" y="4962525"/>
          <p14:tracePt t="10513" x="3687763" y="4972050"/>
          <p14:tracePt t="10524" x="3671888" y="4987925"/>
          <p14:tracePt t="10529" x="3611563" y="5005388"/>
          <p14:tracePt t="10541" x="3568700" y="5013325"/>
          <p14:tracePt t="10545" x="3509963" y="5022850"/>
          <p14:tracePt t="10554" x="3449638" y="5022850"/>
          <p14:tracePt t="10562" x="3390900" y="5022850"/>
          <p14:tracePt t="10569" x="3305175" y="5022850"/>
          <p14:tracePt t="10578" x="3246438" y="5022850"/>
          <p14:tracePt t="10585" x="3186113" y="5022850"/>
          <p14:tracePt t="10593" x="3144838" y="5022850"/>
          <p14:tracePt t="10601" x="3101975" y="5022850"/>
          <p14:tracePt t="10609" x="3059113" y="5022850"/>
          <p14:tracePt t="10617" x="3016250" y="5022850"/>
          <p14:tracePt t="10625" x="2974975" y="5022850"/>
          <p14:tracePt t="10633" x="2932113" y="5022850"/>
          <p14:tracePt t="10641" x="2881313" y="5022850"/>
          <p14:tracePt t="10649" x="2838450" y="5022850"/>
          <p14:tracePt t="10658" x="2795588" y="5022850"/>
          <p14:tracePt t="10666" x="2752725" y="5022850"/>
          <p14:tracePt t="10674" x="2711450" y="5022850"/>
          <p14:tracePt t="10682" x="2668588" y="5022850"/>
          <p14:tracePt t="10691" x="2608263" y="5022850"/>
          <p14:tracePt t="10697" x="2532063" y="5022850"/>
          <p14:tracePt t="10708" x="2481263" y="5022850"/>
          <p14:tracePt t="10713" x="2422525" y="5022850"/>
          <p14:tracePt t="10724" x="2379663" y="5022850"/>
          <p14:tracePt t="10730" x="2336800" y="5022850"/>
          <p14:tracePt t="10741" x="2303463" y="5022850"/>
          <p14:tracePt t="10745" x="2260600" y="5022850"/>
          <p14:tracePt t="10753" x="2243138" y="5022850"/>
          <p14:tracePt t="10770" x="2235200" y="5022850"/>
          <p14:tracePt t="10833" x="2227263" y="5022850"/>
          <p14:tracePt t="10898" x="2217738" y="5022850"/>
          <p14:tracePt t="11082" x="2217738" y="5013325"/>
          <p14:tracePt t="11091" x="2217738" y="5005388"/>
          <p14:tracePt t="11108" x="2227263" y="5005388"/>
          <p14:tracePt t="11121" x="2227263" y="4997450"/>
          <p14:tracePt t="11138" x="2227263" y="4987925"/>
          <p14:tracePt t="11185" x="2227263" y="4979988"/>
          <p14:tracePt t="11193" x="2227263" y="4962525"/>
          <p14:tracePt t="11209" x="2227263" y="4954588"/>
          <p14:tracePt t="11225" x="2217738" y="4946650"/>
          <p14:tracePt t="11233" x="2209800" y="4937125"/>
          <p14:tracePt t="11241" x="2209800" y="4929188"/>
          <p14:tracePt t="11265" x="2200275" y="4929188"/>
          <p14:tracePt t="11611" x="2227263" y="4929188"/>
          <p14:tracePt t="11619" x="2286000" y="4929188"/>
          <p14:tracePt t="11626" x="2387600" y="4929188"/>
          <p14:tracePt t="11633" x="2498725" y="4929188"/>
          <p14:tracePt t="11641" x="2617788" y="4929188"/>
          <p14:tracePt t="11649" x="2727325" y="4929188"/>
          <p14:tracePt t="11658" x="2830513" y="4937125"/>
          <p14:tracePt t="11665" x="2897188" y="4954588"/>
          <p14:tracePt t="11674" x="2974975" y="4954588"/>
          <p14:tracePt t="11681" x="3008313" y="4972050"/>
          <p14:tracePt t="11691" x="3016250" y="4972050"/>
          <p14:tracePt t="12018" x="3041650" y="4972050"/>
          <p14:tracePt t="12026" x="3051175" y="4972050"/>
          <p14:tracePt t="12034" x="3076575" y="4962525"/>
          <p14:tracePt t="12043" x="3101975" y="4954588"/>
          <p14:tracePt t="12049" x="3127375" y="4946650"/>
          <p14:tracePt t="12058" x="3135313" y="4937125"/>
          <p14:tracePt t="12065" x="3178175" y="4937125"/>
          <p14:tracePt t="12074" x="3211513" y="4929188"/>
          <p14:tracePt t="12081" x="3238500" y="4929188"/>
          <p14:tracePt t="12090" x="3263900" y="4929188"/>
          <p14:tracePt t="12097" x="3289300" y="4919663"/>
          <p14:tracePt t="12107" x="3297238" y="4919663"/>
          <p14:tracePt t="12113" x="3322638" y="4919663"/>
          <p14:tracePt t="12123" x="3330575" y="4919663"/>
          <p14:tracePt t="12129" x="3355975" y="4919663"/>
          <p14:tracePt t="12141" x="3365500" y="4919663"/>
          <p14:tracePt t="12145" x="3390900" y="4919663"/>
          <p14:tracePt t="12157" x="3398838" y="4919663"/>
          <p14:tracePt t="12161" x="3416300" y="4919663"/>
          <p14:tracePt t="12169" x="3441700" y="4919663"/>
          <p14:tracePt t="12177" x="3475038" y="4919663"/>
          <p14:tracePt t="12185" x="3492500" y="4919663"/>
          <p14:tracePt t="12193" x="3517900" y="4919663"/>
          <p14:tracePt t="12201" x="3543300" y="4919663"/>
          <p14:tracePt t="12209" x="3552825" y="4919663"/>
          <p14:tracePt t="12217" x="3578225" y="4919663"/>
          <p14:tracePt t="12233" x="3586163" y="4919663"/>
          <p14:tracePt t="12297" x="3603625" y="4919663"/>
          <p14:tracePt t="12307" x="3611563" y="4919663"/>
          <p14:tracePt t="12323" x="3636963" y="4919663"/>
          <p14:tracePt t="12353" x="3646488" y="4919663"/>
          <p14:tracePt t="12369" x="3654425" y="4919663"/>
          <p14:tracePt t="12401" x="3662363" y="4919663"/>
          <p14:tracePt t="12489" x="3671888" y="4919663"/>
          <p14:tracePt t="12585" x="3679825" y="4919663"/>
          <p14:tracePt t="12601" x="3697288" y="4919663"/>
          <p14:tracePt t="12609" x="3705225" y="4919663"/>
          <p14:tracePt t="12617" x="3713163" y="4919663"/>
          <p14:tracePt t="12625" x="3722688" y="4919663"/>
          <p14:tracePt t="12633" x="3730625" y="4919663"/>
          <p14:tracePt t="12641" x="3748088" y="4903788"/>
          <p14:tracePt t="12658" x="3773488" y="4894263"/>
          <p14:tracePt t="12665" x="3781425" y="4894263"/>
          <p14:tracePt t="12673" x="3806825" y="4886325"/>
          <p14:tracePt t="12681" x="3816350" y="4886325"/>
          <p14:tracePt t="12690" x="3841750" y="4886325"/>
          <p14:tracePt t="12697" x="3875088" y="4878388"/>
          <p14:tracePt t="12707" x="3892550" y="4878388"/>
          <p14:tracePt t="12713" x="3943350" y="4852988"/>
          <p14:tracePt t="12724" x="3968750" y="4852988"/>
          <p14:tracePt t="12729" x="3976688" y="4852988"/>
          <p14:tracePt t="12740" x="4002088" y="4852988"/>
          <p14:tracePt t="12745" x="4019550" y="4843463"/>
          <p14:tracePt t="12757" x="4044950" y="4835525"/>
          <p14:tracePt t="12761" x="4079875" y="4835525"/>
          <p14:tracePt t="12769" x="4113213" y="4818063"/>
          <p14:tracePt t="12777" x="4156075" y="4818063"/>
          <p14:tracePt t="12785" x="4181475" y="4818063"/>
          <p14:tracePt t="12793" x="4214813" y="4818063"/>
          <p14:tracePt t="12801" x="4240213" y="4818063"/>
          <p14:tracePt t="12809" x="4275138" y="4818063"/>
          <p14:tracePt t="12817" x="4300538" y="4818063"/>
          <p14:tracePt t="12825" x="4316413" y="4818063"/>
          <p14:tracePt t="12833" x="4333875" y="4818063"/>
          <p14:tracePt t="12849" x="4351338" y="4818063"/>
          <p14:tracePt t="12873" x="4359275" y="4818063"/>
          <p14:tracePt t="12881" x="4368800" y="4818063"/>
          <p14:tracePt t="12897" x="4376738" y="4818063"/>
          <p14:tracePt t="12907" x="4384675" y="4818063"/>
          <p14:tracePt t="12929" x="4394200" y="4818063"/>
          <p14:tracePt t="12946" x="4410075" y="4818063"/>
          <p14:tracePt t="12961" x="4419600" y="4818063"/>
          <p14:tracePt t="12986" x="4427538" y="4827588"/>
          <p14:tracePt t="13017" x="4435475" y="4835525"/>
          <p14:tracePt t="13025" x="4435475" y="4843463"/>
          <p14:tracePt t="13041" x="4452938" y="4843463"/>
          <p14:tracePt t="13065" x="4460875" y="4852988"/>
          <p14:tracePt t="13105" x="4460875" y="4860925"/>
          <p14:tracePt t="13124" x="4470400" y="4860925"/>
          <p14:tracePt t="13145" x="4486275" y="4868863"/>
          <p14:tracePt t="13209" x="4486275" y="4878388"/>
          <p14:tracePt t="13217" x="4486275" y="4886325"/>
          <p14:tracePt t="13233" x="4486275" y="4894263"/>
          <p14:tracePt t="13241" x="4478338" y="4903788"/>
          <p14:tracePt t="13258" x="4478338" y="4911725"/>
          <p14:tracePt t="13274" x="4460875" y="4911725"/>
          <p14:tracePt t="13281" x="4445000" y="4911725"/>
          <p14:tracePt t="13291" x="4427538" y="4911725"/>
          <p14:tracePt t="13297" x="4410075" y="4911725"/>
          <p14:tracePt t="13307" x="4368800" y="4911725"/>
          <p14:tracePt t="13313" x="4341813" y="4911725"/>
          <p14:tracePt t="13324" x="4325938" y="4911725"/>
          <p14:tracePt t="13329" x="4283075" y="4911725"/>
          <p14:tracePt t="13341" x="4249738" y="4911725"/>
          <p14:tracePt t="13345" x="4206875" y="4903788"/>
          <p14:tracePt t="13357" x="4197350" y="4903788"/>
          <p14:tracePt t="13369" x="4189413" y="4894263"/>
          <p14:tracePt t="13385" x="4181475" y="4886325"/>
          <p14:tracePt t="13393" x="4164013" y="4878388"/>
          <p14:tracePt t="13401" x="4164013" y="4860925"/>
          <p14:tracePt t="13409" x="4156075" y="4802188"/>
          <p14:tracePt t="13417" x="4156075" y="4775200"/>
          <p14:tracePt t="13425" x="4138613" y="4708525"/>
          <p14:tracePt t="13433" x="4138613" y="4665663"/>
          <p14:tracePt t="13441" x="4138613" y="4622800"/>
          <p14:tracePt t="13449" x="4138613" y="4564063"/>
          <p14:tracePt t="13457" x="4138613" y="4521200"/>
          <p14:tracePt t="13465" x="4138613" y="4470400"/>
          <p14:tracePt t="13474" x="4138613" y="4419600"/>
          <p14:tracePt t="13481" x="4138613" y="4368800"/>
          <p14:tracePt t="13490" x="4146550" y="4308475"/>
          <p14:tracePt t="13497" x="4164013" y="4265613"/>
          <p14:tracePt t="13507" x="4189413" y="4214813"/>
          <p14:tracePt t="13513" x="4206875" y="4164013"/>
          <p14:tracePt t="13523" x="4232275" y="4121150"/>
          <p14:tracePt t="13529" x="4257675" y="4070350"/>
          <p14:tracePt t="13540" x="4300538" y="4002088"/>
          <p14:tracePt t="13545" x="4325938" y="3968750"/>
          <p14:tracePt t="13557" x="4351338" y="3943350"/>
          <p14:tracePt t="13561" x="4376738" y="3917950"/>
          <p14:tracePt t="13569" x="4410075" y="3892550"/>
          <p14:tracePt t="13577" x="4435475" y="3883025"/>
          <p14:tracePt t="13586" x="4452938" y="3875088"/>
          <p14:tracePt t="13593" x="4478338" y="3857625"/>
          <p14:tracePt t="13617" x="4486275" y="3857625"/>
          <p14:tracePt t="13633" x="4495800" y="3857625"/>
          <p14:tracePt t="13641" x="4503738" y="3857625"/>
          <p14:tracePt t="13649" x="4538663" y="3857625"/>
          <p14:tracePt t="13657" x="4579938" y="3857625"/>
          <p14:tracePt t="13665" x="4622800" y="3857625"/>
          <p14:tracePt t="13674" x="4699000" y="3875088"/>
          <p14:tracePt t="13681" x="4749800" y="3900488"/>
          <p14:tracePt t="13690" x="4775200" y="3917950"/>
          <p14:tracePt t="13697" x="4818063" y="3960813"/>
          <p14:tracePt t="13706" x="4860925" y="3994150"/>
          <p14:tracePt t="13713" x="4860925" y="4002088"/>
          <p14:tracePt t="13723" x="4886325" y="4027488"/>
          <p14:tracePt t="13729" x="4903788" y="4070350"/>
          <p14:tracePt t="13741" x="4903788" y="4113213"/>
          <p14:tracePt t="13745" x="4911725" y="4130675"/>
          <p14:tracePt t="13757" x="4937125" y="4197350"/>
          <p14:tracePt t="13761" x="4937125" y="4249738"/>
          <p14:tracePt t="13773" x="4954588" y="4308475"/>
          <p14:tracePt t="13777" x="4954588" y="4359275"/>
          <p14:tracePt t="13785" x="4954588" y="4419600"/>
          <p14:tracePt t="13793" x="4954588" y="4495800"/>
          <p14:tracePt t="13801" x="4954588" y="4546600"/>
          <p14:tracePt t="13810" x="4954588" y="4597400"/>
          <p14:tracePt t="13818" x="4937125" y="4657725"/>
          <p14:tracePt t="13825" x="4929188" y="4691063"/>
          <p14:tracePt t="13833" x="4919663" y="4708525"/>
          <p14:tracePt t="13841" x="4911725" y="4741863"/>
          <p14:tracePt t="13849" x="4903788" y="4775200"/>
          <p14:tracePt t="13857" x="4894263" y="4802188"/>
          <p14:tracePt t="13865" x="4886325" y="4818063"/>
          <p14:tracePt t="13873" x="4868863" y="4852988"/>
          <p14:tracePt t="13881" x="4860925" y="4852988"/>
          <p14:tracePt t="13890" x="4843463" y="4868863"/>
          <p14:tracePt t="13897" x="4843463" y="4886325"/>
          <p14:tracePt t="13907" x="4827588" y="4886325"/>
          <p14:tracePt t="13913" x="4818063" y="4894263"/>
          <p14:tracePt t="13923" x="4810125" y="4903788"/>
          <p14:tracePt t="13929" x="4810125" y="4911725"/>
          <p14:tracePt t="13945" x="4802188" y="4919663"/>
          <p14:tracePt t="13972" x="4792663" y="4929188"/>
          <p14:tracePt t="13993" x="4784725" y="4937125"/>
          <p14:tracePt t="14162" x="4775200" y="4946650"/>
          <p14:tracePt t="14170" x="4759325" y="4954588"/>
          <p14:tracePt t="14177" x="4749800" y="4954588"/>
          <p14:tracePt t="14185" x="4749800" y="4962525"/>
          <p14:tracePt t="14193" x="4724400" y="4962525"/>
          <p14:tracePt t="14209" x="4683125" y="4979988"/>
          <p14:tracePt t="14217" x="4673600" y="4979988"/>
          <p14:tracePt t="14225" x="4657725" y="4987925"/>
          <p14:tracePt t="14233" x="4622800" y="4997450"/>
          <p14:tracePt t="14241" x="4605338" y="4997450"/>
          <p14:tracePt t="14249" x="4579938" y="5005388"/>
          <p14:tracePt t="14257" x="4529138" y="5022850"/>
          <p14:tracePt t="14265" x="4495800" y="5030788"/>
          <p14:tracePt t="14274" x="4460875" y="5038725"/>
          <p14:tracePt t="14281" x="4402138" y="5048250"/>
          <p14:tracePt t="14290" x="4351338" y="5081588"/>
          <p14:tracePt t="14297" x="4325938" y="5091113"/>
          <p14:tracePt t="14307" x="4257675" y="5099050"/>
          <p14:tracePt t="14313" x="4240213" y="5116513"/>
          <p14:tracePt t="14324" x="4197350" y="5124450"/>
          <p14:tracePt t="14329" x="4146550" y="5132388"/>
          <p14:tracePt t="14340" x="4079875" y="5141913"/>
          <p14:tracePt t="14345" x="4002088" y="5175250"/>
          <p14:tracePt t="14356" x="3908425" y="5183188"/>
          <p14:tracePt t="14361" x="3841750" y="5183188"/>
          <p14:tracePt t="14373" x="3756025" y="5200650"/>
          <p14:tracePt t="14377" x="3654425" y="5218113"/>
          <p14:tracePt t="14385" x="3552825" y="5235575"/>
          <p14:tracePt t="14393" x="3441700" y="5235575"/>
          <p14:tracePt t="14401" x="3297238" y="5235575"/>
          <p14:tracePt t="14409" x="3211513" y="5235575"/>
          <p14:tracePt t="14417" x="3119438" y="5235575"/>
          <p14:tracePt t="14425" x="3059113" y="5235575"/>
          <p14:tracePt t="14433" x="2974975" y="5235575"/>
          <p14:tracePt t="14441" x="2932113" y="5235575"/>
          <p14:tracePt t="14449" x="2881313" y="5235575"/>
          <p14:tracePt t="14457" x="2855913" y="5235575"/>
          <p14:tracePt t="14465" x="2830513" y="5235575"/>
          <p14:tracePt t="14473" x="2805113" y="5235575"/>
          <p14:tracePt t="14482" x="2795588" y="5235575"/>
          <p14:tracePt t="14490" x="2770188" y="5243513"/>
          <p14:tracePt t="14497" x="2762250" y="5243513"/>
          <p14:tracePt t="14514" x="2736850" y="5243513"/>
          <p14:tracePt t="14523" x="2727325" y="5243513"/>
          <p14:tracePt t="14529" x="2711450" y="5243513"/>
          <p14:tracePt t="14540" x="2693988" y="5243513"/>
          <p14:tracePt t="14545" x="2668588" y="5243513"/>
          <p14:tracePt t="14556" x="2633663" y="5243513"/>
          <p14:tracePt t="14561" x="2600325" y="5251450"/>
          <p14:tracePt t="14573" x="2541588" y="5268913"/>
          <p14:tracePt t="14577" x="2481263" y="5268913"/>
          <p14:tracePt t="14585" x="2422525" y="5268913"/>
          <p14:tracePt t="14593" x="2371725" y="5268913"/>
          <p14:tracePt t="14601" x="2286000" y="5268913"/>
          <p14:tracePt t="14609" x="2227263" y="5268913"/>
          <p14:tracePt t="14617" x="2192338" y="5268913"/>
          <p14:tracePt t="14625" x="2184400" y="5268913"/>
          <p14:tracePt t="14633" x="2166938" y="5268913"/>
          <p14:tracePt t="14697" x="2159000" y="5268913"/>
          <p14:tracePt t="14705" x="2149475" y="5268913"/>
          <p14:tracePt t="14729" x="2133600" y="5268913"/>
          <p14:tracePt t="14761" x="2124075" y="5268913"/>
          <p14:tracePt t="14770" x="2116138" y="5268913"/>
          <p14:tracePt t="14777" x="2090738" y="5268913"/>
          <p14:tracePt t="14785" x="2055813" y="5268913"/>
          <p14:tracePt t="14793" x="2022475" y="5268913"/>
          <p14:tracePt t="14802" x="2005013" y="5268913"/>
          <p14:tracePt t="14810" x="1971675" y="5268913"/>
          <p14:tracePt t="14818" x="1954213" y="5268913"/>
          <p14:tracePt t="14825" x="1938338" y="5268913"/>
          <p14:tracePt t="14833" x="1920875" y="5268913"/>
          <p14:tracePt t="14841" x="1903413" y="5268913"/>
          <p14:tracePt t="14849" x="1895475" y="5268913"/>
          <p14:tracePt t="14865" x="1885950" y="5260975"/>
          <p14:tracePt t="14953" x="1885950" y="5251450"/>
          <p14:tracePt t="14970" x="1885950" y="5243513"/>
          <p14:tracePt t="14985" x="1885950" y="5226050"/>
          <p14:tracePt t="14993" x="1903413" y="5218113"/>
          <p14:tracePt t="15001" x="1946275" y="5218113"/>
          <p14:tracePt t="15009" x="1971675" y="5218113"/>
          <p14:tracePt t="15017" x="2030413" y="5218113"/>
          <p14:tracePt t="15025" x="2073275" y="5218113"/>
          <p14:tracePt t="15033" x="2141538" y="5218113"/>
          <p14:tracePt t="15041" x="2243138" y="5218113"/>
          <p14:tracePt t="15049" x="2336800" y="5218113"/>
          <p14:tracePt t="15057" x="2438400" y="5218113"/>
          <p14:tracePt t="15065" x="2524125" y="5218113"/>
          <p14:tracePt t="15073" x="2625725" y="5218113"/>
          <p14:tracePt t="15081" x="2693988" y="5218113"/>
          <p14:tracePt t="15090" x="2770188" y="5218113"/>
          <p14:tracePt t="15097" x="2820988" y="5218113"/>
          <p14:tracePt t="15107" x="2871788" y="5200650"/>
          <p14:tracePt t="15113" x="2897188" y="5200650"/>
          <p14:tracePt t="15202" x="2906713" y="5200650"/>
          <p14:tracePt t="15209" x="2914650" y="5200650"/>
          <p14:tracePt t="15217" x="2922588" y="5200650"/>
          <p14:tracePt t="15233" x="2932113" y="5200650"/>
          <p14:tracePt t="15241" x="2940050" y="5192713"/>
          <p14:tracePt t="15265" x="2957513" y="5192713"/>
          <p14:tracePt t="15274" x="2965450" y="5192713"/>
          <p14:tracePt t="15281" x="2974975" y="5192713"/>
          <p14:tracePt t="15290" x="2990850" y="5192713"/>
          <p14:tracePt t="15297" x="3000375" y="5192713"/>
          <p14:tracePt t="15306" x="3025775" y="5192713"/>
          <p14:tracePt t="15313" x="3033713" y="5192713"/>
          <p14:tracePt t="15323" x="3041650" y="5192713"/>
          <p14:tracePt t="15340" x="3059113" y="5192713"/>
          <p14:tracePt t="15441" x="3067050" y="5192713"/>
          <p14:tracePt t="15505" x="3076575" y="5192713"/>
          <p14:tracePt t="15513" x="3094038" y="5192713"/>
          <p14:tracePt t="15523" x="3101975" y="5192713"/>
          <p14:tracePt t="15529" x="3109913" y="5192713"/>
          <p14:tracePt t="15540" x="3127375" y="5183188"/>
          <p14:tracePt t="15556" x="3135313" y="5183188"/>
          <p14:tracePt t="15561" x="3144838" y="5183188"/>
          <p14:tracePt t="15574" x="3152775" y="5183188"/>
          <p14:tracePt t="15577" x="3160713" y="5183188"/>
          <p14:tracePt t="15601" x="3170238" y="5183188"/>
          <p14:tracePt t="15794" x="3186113" y="5183188"/>
          <p14:tracePt t="15809" x="3195638" y="5183188"/>
          <p14:tracePt t="15825" x="3221038" y="5183188"/>
          <p14:tracePt t="15841" x="3238500" y="5183188"/>
          <p14:tracePt t="15849" x="3263900" y="5183188"/>
          <p14:tracePt t="15857" x="3271838" y="5183188"/>
          <p14:tracePt t="15865" x="3289300" y="5183188"/>
          <p14:tracePt t="15874" x="3297238" y="5183188"/>
          <p14:tracePt t="15881" x="3305175" y="5183188"/>
          <p14:tracePt t="15890" x="3322638" y="5183188"/>
          <p14:tracePt t="15897" x="3330575" y="5183188"/>
          <p14:tracePt t="15906" x="3340100" y="5183188"/>
          <p14:tracePt t="15923" x="3348038" y="5183188"/>
          <p14:tracePt t="15929" x="3355975" y="5183188"/>
          <p14:tracePt t="15941" x="3373438" y="5183188"/>
          <p14:tracePt t="15945" x="3382963" y="5183188"/>
          <p14:tracePt t="15956" x="3398838" y="5183188"/>
          <p14:tracePt t="15961" x="3408363" y="5183188"/>
          <p14:tracePt t="15973" x="3416300" y="5183188"/>
          <p14:tracePt t="15977" x="3424238" y="5183188"/>
          <p14:tracePt t="15986" x="3433763" y="5183188"/>
          <p14:tracePt t="15993" x="3449638" y="5183188"/>
          <p14:tracePt t="16001" x="3459163" y="5183188"/>
          <p14:tracePt t="16017" x="3467100" y="5183188"/>
          <p14:tracePt t="16025" x="3484563" y="5183188"/>
          <p14:tracePt t="16049" x="3492500" y="5183188"/>
          <p14:tracePt t="16057" x="3502025" y="5183188"/>
          <p14:tracePt t="16065" x="3509963" y="5183188"/>
          <p14:tracePt t="16073" x="3517900" y="5183188"/>
          <p14:tracePt t="16081" x="3527425" y="5183188"/>
          <p14:tracePt t="16113" x="3552825" y="5183188"/>
          <p14:tracePt t="16129" x="3578225" y="5183188"/>
          <p14:tracePt t="16139" x="3594100" y="5183188"/>
          <p14:tracePt t="16145" x="3619500" y="5183188"/>
          <p14:tracePt t="16156" x="3654425" y="5200650"/>
          <p14:tracePt t="16161" x="3679825" y="5200650"/>
          <p14:tracePt t="16173" x="3713163" y="5208588"/>
          <p14:tracePt t="16177" x="3748088" y="5208588"/>
          <p14:tracePt t="16186" x="3773488" y="5208588"/>
          <p14:tracePt t="16193" x="3798888" y="5218113"/>
          <p14:tracePt t="16201" x="3824288" y="5218113"/>
          <p14:tracePt t="16209" x="3832225" y="5218113"/>
          <p14:tracePt t="16217" x="3857625" y="5218113"/>
          <p14:tracePt t="16225" x="3867150" y="5218113"/>
          <p14:tracePt t="16233" x="3883025" y="5218113"/>
          <p14:tracePt t="16241" x="3900488" y="5218113"/>
          <p14:tracePt t="16250" x="3917950" y="5218113"/>
          <p14:tracePt t="16257" x="3935413" y="5218113"/>
          <p14:tracePt t="16265" x="3960813" y="5218113"/>
          <p14:tracePt t="16273" x="3968750" y="5218113"/>
          <p14:tracePt t="16281" x="3976688" y="5218113"/>
          <p14:tracePt t="16289" x="3994150" y="5218113"/>
          <p14:tracePt t="16297" x="4002088" y="5218113"/>
          <p14:tracePt t="16306" x="4019550" y="5218113"/>
          <p14:tracePt t="16314" x="4037013" y="5218113"/>
          <p14:tracePt t="16323" x="4044950" y="5218113"/>
          <p14:tracePt t="16329" x="4062413" y="5218113"/>
          <p14:tracePt t="16340" x="4070350" y="5218113"/>
          <p14:tracePt t="16345" x="4087813" y="5218113"/>
          <p14:tracePt t="16356" x="4105275" y="5218113"/>
          <p14:tracePt t="16361" x="4138613" y="5218113"/>
          <p14:tracePt t="16373" x="4146550" y="5218113"/>
          <p14:tracePt t="16377" x="4189413" y="5218113"/>
          <p14:tracePt t="16386" x="4224338" y="5218113"/>
          <p14:tracePt t="16393" x="4249738" y="5218113"/>
          <p14:tracePt t="16401" x="4265613" y="5218113"/>
          <p14:tracePt t="16410" x="4291013" y="5218113"/>
          <p14:tracePt t="16417" x="4325938" y="5218113"/>
          <p14:tracePt t="16425" x="4333875" y="5218113"/>
          <p14:tracePt t="16433" x="4359275" y="5218113"/>
          <p14:tracePt t="16441" x="4384675" y="5218113"/>
          <p14:tracePt t="16449" x="4410075" y="5218113"/>
          <p14:tracePt t="16457" x="4435475" y="5218113"/>
          <p14:tracePt t="16465" x="4460875" y="5218113"/>
          <p14:tracePt t="16473" x="4478338" y="5218113"/>
          <p14:tracePt t="16481" x="4495800" y="5218113"/>
          <p14:tracePt t="16490" x="4529138" y="5218113"/>
          <p14:tracePt t="16497" x="4538663" y="5218113"/>
          <p14:tracePt t="16506" x="4554538" y="5218113"/>
          <p14:tracePt t="16513" x="4572000" y="5218113"/>
          <p14:tracePt t="16523" x="4589463" y="5218113"/>
          <p14:tracePt t="16529" x="4597400" y="5218113"/>
          <p14:tracePt t="16539" x="4605338" y="5218113"/>
          <p14:tracePt t="16545" x="4622800" y="5218113"/>
          <p14:tracePt t="16556" x="4657725" y="5218113"/>
          <p14:tracePt t="16561" x="4665663" y="5218113"/>
          <p14:tracePt t="16572" x="4691063" y="5218113"/>
          <p14:tracePt t="16577" x="4708525" y="5218113"/>
          <p14:tracePt t="16590" x="4724400" y="5218113"/>
          <p14:tracePt t="16593" x="4741863" y="5218113"/>
          <p14:tracePt t="16601" x="4749800" y="5218113"/>
          <p14:tracePt t="16609" x="4759325" y="5218113"/>
          <p14:tracePt t="16617" x="4767263" y="5218113"/>
          <p14:tracePt t="16625" x="4775200" y="5218113"/>
          <p14:tracePt t="16649" x="4792663" y="5218113"/>
          <p14:tracePt t="16665" x="4802188" y="5218113"/>
          <p14:tracePt t="16682" x="4827588" y="5218113"/>
          <p14:tracePt t="16689" x="4835525" y="5218113"/>
          <p14:tracePt t="16697" x="4843463" y="5218113"/>
          <p14:tracePt t="16707" x="4860925" y="5218113"/>
          <p14:tracePt t="16713" x="4886325" y="5218113"/>
          <p14:tracePt t="16723" x="4903788" y="5218113"/>
          <p14:tracePt t="16729" x="4946650" y="5218113"/>
          <p14:tracePt t="16740" x="4987925" y="5218113"/>
          <p14:tracePt t="16745" x="5048250" y="5218113"/>
          <p14:tracePt t="16756" x="5132388" y="5218113"/>
          <p14:tracePt t="16761" x="5218113" y="5218113"/>
          <p14:tracePt t="16773" x="5302250" y="5218113"/>
          <p14:tracePt t="16777" x="5380038" y="5218113"/>
          <p14:tracePt t="16790" x="5464175" y="5218113"/>
          <p14:tracePt t="16793" x="5532438" y="5218113"/>
          <p14:tracePt t="16801" x="5575300" y="5218113"/>
          <p14:tracePt t="16809" x="5616575" y="5218113"/>
          <p14:tracePt t="16818" x="5668963" y="5218113"/>
          <p14:tracePt t="16825" x="5694363" y="5218113"/>
          <p14:tracePt t="16833" x="5727700" y="5218113"/>
          <p14:tracePt t="16841" x="5761038" y="5218113"/>
          <p14:tracePt t="16849" x="5788025" y="5218113"/>
          <p14:tracePt t="16857" x="5803900" y="5218113"/>
          <p14:tracePt t="16865" x="5821363" y="5218113"/>
          <p14:tracePt t="16873" x="5829300" y="5208588"/>
          <p14:tracePt t="16922" x="5838825" y="5200650"/>
          <p14:tracePt t="16939" x="5854700" y="5200650"/>
          <p14:tracePt t="16945" x="5864225" y="5200650"/>
          <p14:tracePt t="16955" x="5872163" y="5200650"/>
          <p14:tracePt t="16961" x="5889625" y="5200650"/>
          <p14:tracePt t="16972" x="5897563" y="5200650"/>
          <p14:tracePt t="16977" x="5915025" y="5200650"/>
          <p14:tracePt t="16989" x="5932488" y="5200650"/>
          <p14:tracePt t="16993" x="5940425" y="5200650"/>
          <p14:tracePt t="17002" x="5948363" y="5192713"/>
          <p14:tracePt t="17017" x="5973763" y="5192713"/>
          <p14:tracePt t="17033" x="5999163" y="5192713"/>
          <p14:tracePt t="17041" x="6008688" y="5192713"/>
          <p14:tracePt t="17105" x="6016625" y="5192713"/>
          <p14:tracePt t="18081" x="6024563" y="5192713"/>
          <p14:tracePt t="18193" x="6034088" y="5208588"/>
          <p14:tracePt t="18202" x="6059488" y="5208588"/>
          <p14:tracePt t="18210" x="6110288" y="5218113"/>
          <p14:tracePt t="18218" x="6135688" y="5226050"/>
          <p14:tracePt t="18225" x="6178550" y="5226050"/>
          <p14:tracePt t="18234" x="6211888" y="5243513"/>
          <p14:tracePt t="18242" x="6254750" y="5243513"/>
          <p14:tracePt t="18249" x="6288088" y="5251450"/>
          <p14:tracePt t="18257" x="6313488" y="5251450"/>
          <p14:tracePt t="18265" x="6348413" y="5260975"/>
          <p14:tracePt t="18273" x="6356350" y="5260975"/>
          <p14:tracePt t="18281" x="6373813" y="5260975"/>
          <p14:tracePt t="18289" x="6399213" y="5260975"/>
          <p14:tracePt t="18305" x="6407150" y="5260975"/>
          <p14:tracePt t="18313" x="6416675" y="5260975"/>
          <p14:tracePt t="18322" x="6424613" y="5260975"/>
          <p14:tracePt t="18386" x="6432550" y="5260975"/>
          <p14:tracePt t="18394" x="6442075" y="5260975"/>
          <p14:tracePt t="18409" x="6457950" y="5260975"/>
          <p14:tracePt t="18425" x="6467475" y="5260975"/>
          <p14:tracePt t="18441" x="6475413" y="5260975"/>
          <p14:tracePt t="18449" x="6492875" y="5260975"/>
          <p14:tracePt t="18465" x="6500813" y="5260975"/>
          <p14:tracePt t="18473" x="6510338" y="5260975"/>
          <p14:tracePt t="18482" x="6518275" y="5260975"/>
          <p14:tracePt t="18489" x="6526213" y="5260975"/>
          <p14:tracePt t="18498" x="6535738" y="5260975"/>
          <p14:tracePt t="18506" x="6551613" y="5260975"/>
          <p14:tracePt t="18522" x="6561138" y="5260975"/>
          <p14:tracePt t="18602" x="6569075" y="5260975"/>
          <p14:tracePt t="18610" x="6586538" y="5260975"/>
          <p14:tracePt t="18618" x="6594475" y="5260975"/>
          <p14:tracePt t="18625" x="6611938" y="5260975"/>
          <p14:tracePt t="18634" x="6619875" y="5260975"/>
          <p14:tracePt t="18642" x="6627813" y="5260975"/>
          <p14:tracePt t="18657" x="6654800" y="5268913"/>
          <p14:tracePt t="18697" x="6662738" y="5268913"/>
          <p14:tracePt t="29202" x="6586538" y="5167313"/>
          <p14:tracePt t="29209" x="6475413" y="5064125"/>
          <p14:tracePt t="29219" x="6338888" y="4962525"/>
          <p14:tracePt t="29226" x="6084888" y="4708525"/>
          <p14:tracePt t="29236" x="5770563" y="4351338"/>
          <p14:tracePt t="29242" x="5294313" y="3917950"/>
          <p14:tracePt t="29253" x="4802188" y="3560763"/>
          <p14:tracePt t="29257" x="4308475" y="3195638"/>
          <p14:tracePt t="29266" x="3841750" y="2830513"/>
          <p14:tracePt t="29273" x="3348038" y="2422525"/>
          <p14:tracePt t="29282" x="2871788" y="2014538"/>
          <p14:tracePt t="29290" x="2413000" y="1674813"/>
          <p14:tracePt t="29298" x="2005013" y="1368425"/>
          <p14:tracePt t="29305" x="1571625" y="1062038"/>
          <p14:tracePt t="29313" x="1198563" y="823913"/>
          <p14:tracePt t="29321" x="925513" y="611188"/>
          <p14:tracePt t="29329" x="722313" y="466725"/>
          <p14:tracePt t="29337" x="544513" y="314325"/>
          <p14:tracePt t="29345" x="433388" y="212725"/>
          <p14:tracePt t="29353" x="339725" y="119063"/>
          <p14:tracePt t="29361" x="288925" y="68263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타원 149"/>
          <p:cNvSpPr/>
          <p:nvPr/>
        </p:nvSpPr>
        <p:spPr>
          <a:xfrm>
            <a:off x="731475" y="2480583"/>
            <a:ext cx="252574" cy="252574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0" name="직선 연결선 99"/>
          <p:cNvCxnSpPr/>
          <p:nvPr/>
        </p:nvCxnSpPr>
        <p:spPr>
          <a:xfrm>
            <a:off x="1375965" y="2860213"/>
            <a:ext cx="0" cy="5529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/>
          <p:cNvSpPr/>
          <p:nvPr/>
        </p:nvSpPr>
        <p:spPr>
          <a:xfrm>
            <a:off x="6637597" y="4608649"/>
            <a:ext cx="640081" cy="40308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2802197" y="3211649"/>
            <a:ext cx="640081" cy="40308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2802197" y="3614732"/>
            <a:ext cx="640081" cy="40308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897048"/>
            <a:ext cx="388620" cy="388620"/>
          </a:xfrm>
          <a:prstGeom prst="rect">
            <a:avLst/>
          </a:prstGeom>
          <a:noFill/>
        </p:spPr>
      </p:pic>
      <p:sp>
        <p:nvSpPr>
          <p:cNvPr id="4" name="TextBox 42"/>
          <p:cNvSpPr txBox="1"/>
          <p:nvPr/>
        </p:nvSpPr>
        <p:spPr>
          <a:xfrm>
            <a:off x="1041379" y="916097"/>
            <a:ext cx="172953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응용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897048"/>
            <a:ext cx="388620" cy="388620"/>
          </a:xfrm>
          <a:prstGeom prst="rect">
            <a:avLst/>
          </a:prstGeom>
          <a:noFill/>
        </p:spPr>
      </p:pic>
      <p:sp>
        <p:nvSpPr>
          <p:cNvPr id="6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905927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5</a:t>
            </a:r>
          </a:p>
        </p:txBody>
      </p:sp>
      <p:pic>
        <p:nvPicPr>
          <p:cNvPr id="7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329427"/>
            <a:ext cx="335280" cy="335280"/>
          </a:xfrm>
          <a:prstGeom prst="rect">
            <a:avLst/>
          </a:prstGeom>
          <a:noFill/>
        </p:spPr>
      </p:pic>
      <p:sp>
        <p:nvSpPr>
          <p:cNvPr id="8" name="TextBox 36"/>
          <p:cNvSpPr txBox="1"/>
          <p:nvPr/>
        </p:nvSpPr>
        <p:spPr>
          <a:xfrm>
            <a:off x="845359" y="1330562"/>
            <a:ext cx="293671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193780" y="1306532"/>
            <a:ext cx="3156547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후위 </a:t>
            </a:r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표기식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연산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6"/>
          <a:srcRect l="15341" t="26901" r="79063" b="68583"/>
          <a:stretch/>
        </p:blipFill>
        <p:spPr>
          <a:xfrm>
            <a:off x="709965" y="1843454"/>
            <a:ext cx="2046514" cy="464457"/>
          </a:xfrm>
          <a:prstGeom prst="rect">
            <a:avLst/>
          </a:prstGeom>
        </p:spPr>
      </p:pic>
      <p:grpSp>
        <p:nvGrpSpPr>
          <p:cNvPr id="44" name="그룹 43"/>
          <p:cNvGrpSpPr/>
          <p:nvPr/>
        </p:nvGrpSpPr>
        <p:grpSpPr>
          <a:xfrm>
            <a:off x="2756479" y="2598848"/>
            <a:ext cx="731519" cy="1477412"/>
            <a:chOff x="2756479" y="2598848"/>
            <a:chExt cx="731519" cy="1477412"/>
          </a:xfrm>
        </p:grpSpPr>
        <p:grpSp>
          <p:nvGrpSpPr>
            <p:cNvPr id="30" name="그룹 29"/>
            <p:cNvGrpSpPr/>
            <p:nvPr/>
          </p:nvGrpSpPr>
          <p:grpSpPr>
            <a:xfrm>
              <a:off x="2756479" y="2598848"/>
              <a:ext cx="727248" cy="1477412"/>
              <a:chOff x="2043661" y="2470550"/>
              <a:chExt cx="727248" cy="1477412"/>
            </a:xfrm>
          </p:grpSpPr>
          <p:sp>
            <p:nvSpPr>
              <p:cNvPr id="23" name="직사각형 22"/>
              <p:cNvSpPr/>
              <p:nvPr/>
            </p:nvSpPr>
            <p:spPr>
              <a:xfrm>
                <a:off x="2043661" y="2470550"/>
                <a:ext cx="45719" cy="146468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2043661" y="3902243"/>
                <a:ext cx="727248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3" name="직사각형 42"/>
            <p:cNvSpPr/>
            <p:nvPr/>
          </p:nvSpPr>
          <p:spPr>
            <a:xfrm>
              <a:off x="3442279" y="2598848"/>
              <a:ext cx="45719" cy="14646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2949404" y="3619975"/>
            <a:ext cx="36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2949404" y="3216892"/>
            <a:ext cx="36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pic>
        <p:nvPicPr>
          <p:cNvPr id="50" name="그림 49"/>
          <p:cNvPicPr>
            <a:picLocks noChangeAspect="1"/>
          </p:cNvPicPr>
          <p:nvPr/>
        </p:nvPicPr>
        <p:blipFill rotWithShape="1">
          <a:blip r:embed="rId6"/>
          <a:srcRect l="17077" t="34753" r="79312" b="62901"/>
          <a:stretch/>
        </p:blipFill>
        <p:spPr>
          <a:xfrm>
            <a:off x="1072822" y="2598848"/>
            <a:ext cx="1320800" cy="241300"/>
          </a:xfrm>
          <a:prstGeom prst="rect">
            <a:avLst/>
          </a:prstGeom>
        </p:spPr>
      </p:pic>
      <p:grpSp>
        <p:nvGrpSpPr>
          <p:cNvPr id="53" name="그룹 52"/>
          <p:cNvGrpSpPr/>
          <p:nvPr/>
        </p:nvGrpSpPr>
        <p:grpSpPr>
          <a:xfrm>
            <a:off x="6573804" y="2598848"/>
            <a:ext cx="731519" cy="1477412"/>
            <a:chOff x="2756479" y="2598848"/>
            <a:chExt cx="731519" cy="1477412"/>
          </a:xfrm>
        </p:grpSpPr>
        <p:grpSp>
          <p:nvGrpSpPr>
            <p:cNvPr id="54" name="그룹 53"/>
            <p:cNvGrpSpPr/>
            <p:nvPr/>
          </p:nvGrpSpPr>
          <p:grpSpPr>
            <a:xfrm>
              <a:off x="2756479" y="2598848"/>
              <a:ext cx="727248" cy="1477412"/>
              <a:chOff x="2043661" y="2470550"/>
              <a:chExt cx="727248" cy="1477412"/>
            </a:xfrm>
          </p:grpSpPr>
          <p:sp>
            <p:nvSpPr>
              <p:cNvPr id="56" name="직사각형 55"/>
              <p:cNvSpPr/>
              <p:nvPr/>
            </p:nvSpPr>
            <p:spPr>
              <a:xfrm>
                <a:off x="2043661" y="2470550"/>
                <a:ext cx="45719" cy="146468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2043661" y="3902243"/>
                <a:ext cx="727248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5" name="직사각형 54"/>
            <p:cNvSpPr/>
            <p:nvPr/>
          </p:nvSpPr>
          <p:spPr>
            <a:xfrm>
              <a:off x="3442279" y="2598848"/>
              <a:ext cx="45719" cy="14646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6322353" y="3543570"/>
            <a:ext cx="12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pop()</a:t>
            </a:r>
            <a:endParaRPr lang="ko-KR" altLang="en-US" dirty="0"/>
          </a:p>
        </p:txBody>
      </p:sp>
      <p:pic>
        <p:nvPicPr>
          <p:cNvPr id="60" name="그림 59"/>
          <p:cNvPicPr>
            <a:picLocks noChangeAspect="1"/>
          </p:cNvPicPr>
          <p:nvPr/>
        </p:nvPicPr>
        <p:blipFill rotWithShape="1">
          <a:blip r:embed="rId6"/>
          <a:srcRect l="17077" t="34753" r="79312" b="62901"/>
          <a:stretch/>
        </p:blipFill>
        <p:spPr>
          <a:xfrm>
            <a:off x="4890147" y="2598848"/>
            <a:ext cx="1320800" cy="241300"/>
          </a:xfrm>
          <a:prstGeom prst="rect">
            <a:avLst/>
          </a:prstGeom>
        </p:spPr>
      </p:pic>
      <p:sp>
        <p:nvSpPr>
          <p:cNvPr id="61" name="직사각형 60"/>
          <p:cNvSpPr/>
          <p:nvPr/>
        </p:nvSpPr>
        <p:spPr>
          <a:xfrm>
            <a:off x="6637597" y="5015049"/>
            <a:ext cx="640081" cy="40308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6637597" y="5418132"/>
            <a:ext cx="640081" cy="40308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3" name="그룹 62"/>
          <p:cNvGrpSpPr/>
          <p:nvPr/>
        </p:nvGrpSpPr>
        <p:grpSpPr>
          <a:xfrm>
            <a:off x="6591879" y="4402248"/>
            <a:ext cx="731519" cy="1477412"/>
            <a:chOff x="2756479" y="2598848"/>
            <a:chExt cx="731519" cy="1477412"/>
          </a:xfrm>
        </p:grpSpPr>
        <p:grpSp>
          <p:nvGrpSpPr>
            <p:cNvPr id="64" name="그룹 63"/>
            <p:cNvGrpSpPr/>
            <p:nvPr/>
          </p:nvGrpSpPr>
          <p:grpSpPr>
            <a:xfrm>
              <a:off x="2756479" y="2598848"/>
              <a:ext cx="727248" cy="1477412"/>
              <a:chOff x="2043661" y="2470550"/>
              <a:chExt cx="727248" cy="1477412"/>
            </a:xfrm>
          </p:grpSpPr>
          <p:sp>
            <p:nvSpPr>
              <p:cNvPr id="66" name="직사각형 65"/>
              <p:cNvSpPr/>
              <p:nvPr/>
            </p:nvSpPr>
            <p:spPr>
              <a:xfrm>
                <a:off x="2043661" y="2470550"/>
                <a:ext cx="45719" cy="146468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직사각형 66"/>
              <p:cNvSpPr/>
              <p:nvPr/>
            </p:nvSpPr>
            <p:spPr>
              <a:xfrm>
                <a:off x="2043661" y="3902243"/>
                <a:ext cx="727248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5" name="직사각형 64"/>
            <p:cNvSpPr/>
            <p:nvPr/>
          </p:nvSpPr>
          <p:spPr>
            <a:xfrm>
              <a:off x="3442279" y="2598848"/>
              <a:ext cx="45719" cy="14646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6784804" y="5423375"/>
            <a:ext cx="36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6784804" y="5020292"/>
            <a:ext cx="36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pic>
        <p:nvPicPr>
          <p:cNvPr id="70" name="그림 69"/>
          <p:cNvPicPr>
            <a:picLocks noChangeAspect="1"/>
          </p:cNvPicPr>
          <p:nvPr/>
        </p:nvPicPr>
        <p:blipFill rotWithShape="1">
          <a:blip r:embed="rId6"/>
          <a:srcRect l="17077" t="34753" r="79312" b="62901"/>
          <a:stretch/>
        </p:blipFill>
        <p:spPr>
          <a:xfrm>
            <a:off x="4908222" y="4402248"/>
            <a:ext cx="1320800" cy="241300"/>
          </a:xfrm>
          <a:prstGeom prst="rect">
            <a:avLst/>
          </a:prstGeom>
        </p:spPr>
      </p:pic>
      <p:sp>
        <p:nvSpPr>
          <p:cNvPr id="81" name="TextBox 80"/>
          <p:cNvSpPr txBox="1"/>
          <p:nvPr/>
        </p:nvSpPr>
        <p:spPr>
          <a:xfrm>
            <a:off x="6308902" y="3161512"/>
            <a:ext cx="12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pop()</a:t>
            </a:r>
            <a:endParaRPr lang="ko-KR" alt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6784804" y="4601192"/>
            <a:ext cx="36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cxnSp>
        <p:nvCxnSpPr>
          <p:cNvPr id="87" name="직선 연결선 86"/>
          <p:cNvCxnSpPr/>
          <p:nvPr/>
        </p:nvCxnSpPr>
        <p:spPr>
          <a:xfrm>
            <a:off x="1126330" y="2840148"/>
            <a:ext cx="1436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1304130" y="2840148"/>
            <a:ext cx="1436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5304630" y="2835496"/>
            <a:ext cx="1436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/>
          <p:nvPr/>
        </p:nvCxnSpPr>
        <p:spPr>
          <a:xfrm>
            <a:off x="1206480" y="2835496"/>
            <a:ext cx="0" cy="227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740711" y="2976846"/>
            <a:ext cx="70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push</a:t>
            </a:r>
            <a:endParaRPr lang="ko-KR" alt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1056353" y="3303911"/>
            <a:ext cx="70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push</a:t>
            </a:r>
            <a:endParaRPr lang="ko-KR" altLang="en-US" dirty="0"/>
          </a:p>
        </p:txBody>
      </p:sp>
      <p:cxnSp>
        <p:nvCxnSpPr>
          <p:cNvPr id="103" name="직선 연결선 102"/>
          <p:cNvCxnSpPr/>
          <p:nvPr/>
        </p:nvCxnSpPr>
        <p:spPr>
          <a:xfrm>
            <a:off x="5372080" y="2835496"/>
            <a:ext cx="0" cy="227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4773471" y="2987631"/>
            <a:ext cx="12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pop()</a:t>
            </a:r>
            <a:endParaRPr lang="ko-KR" altLang="en-US" dirty="0"/>
          </a:p>
        </p:txBody>
      </p:sp>
      <p:sp>
        <p:nvSpPr>
          <p:cNvPr id="105" name="TextBox 104"/>
          <p:cNvSpPr txBox="1"/>
          <p:nvPr/>
        </p:nvSpPr>
        <p:spPr>
          <a:xfrm>
            <a:off x="4773471" y="3245400"/>
            <a:ext cx="12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pop()</a:t>
            </a:r>
            <a:endParaRPr lang="ko-KR" altLang="en-US" dirty="0"/>
          </a:p>
        </p:txBody>
      </p:sp>
      <p:cxnSp>
        <p:nvCxnSpPr>
          <p:cNvPr id="106" name="직선 연결선 105"/>
          <p:cNvCxnSpPr/>
          <p:nvPr/>
        </p:nvCxnSpPr>
        <p:spPr>
          <a:xfrm>
            <a:off x="5744765" y="4638213"/>
            <a:ext cx="0" cy="5529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연결선 106"/>
          <p:cNvCxnSpPr/>
          <p:nvPr/>
        </p:nvCxnSpPr>
        <p:spPr>
          <a:xfrm>
            <a:off x="5495130" y="4618148"/>
            <a:ext cx="1436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연결선 107"/>
          <p:cNvCxnSpPr/>
          <p:nvPr/>
        </p:nvCxnSpPr>
        <p:spPr>
          <a:xfrm>
            <a:off x="5672930" y="4618148"/>
            <a:ext cx="1436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/>
          <p:cNvCxnSpPr/>
          <p:nvPr/>
        </p:nvCxnSpPr>
        <p:spPr>
          <a:xfrm>
            <a:off x="5575280" y="4613496"/>
            <a:ext cx="0" cy="227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/>
          <p:cNvSpPr txBox="1"/>
          <p:nvPr/>
        </p:nvSpPr>
        <p:spPr>
          <a:xfrm>
            <a:off x="5109511" y="4754846"/>
            <a:ext cx="70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push</a:t>
            </a:r>
            <a:endParaRPr lang="ko-KR" altLang="en-US" dirty="0"/>
          </a:p>
        </p:txBody>
      </p:sp>
      <p:sp>
        <p:nvSpPr>
          <p:cNvPr id="111" name="TextBox 110"/>
          <p:cNvSpPr txBox="1"/>
          <p:nvPr/>
        </p:nvSpPr>
        <p:spPr>
          <a:xfrm>
            <a:off x="5425153" y="5081911"/>
            <a:ext cx="70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push</a:t>
            </a:r>
            <a:endParaRPr lang="ko-KR" altLang="en-US" dirty="0"/>
          </a:p>
        </p:txBody>
      </p:sp>
      <p:cxnSp>
        <p:nvCxnSpPr>
          <p:cNvPr id="117" name="직선 화살표 연결선 116"/>
          <p:cNvCxnSpPr/>
          <p:nvPr/>
        </p:nvCxnSpPr>
        <p:spPr>
          <a:xfrm>
            <a:off x="7187324" y="3381422"/>
            <a:ext cx="345201" cy="731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화살표 연결선 117"/>
          <p:cNvCxnSpPr/>
          <p:nvPr/>
        </p:nvCxnSpPr>
        <p:spPr>
          <a:xfrm flipV="1">
            <a:off x="7193973" y="3594445"/>
            <a:ext cx="397380" cy="1682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3" name="그림 122"/>
          <p:cNvPicPr>
            <a:picLocks noChangeAspect="1"/>
          </p:cNvPicPr>
          <p:nvPr/>
        </p:nvPicPr>
        <p:blipFill rotWithShape="1">
          <a:blip r:embed="rId6"/>
          <a:srcRect l="25533" t="65649" r="71597" b="31512"/>
          <a:stretch/>
        </p:blipFill>
        <p:spPr>
          <a:xfrm>
            <a:off x="7634393" y="3384794"/>
            <a:ext cx="1049521" cy="292100"/>
          </a:xfrm>
          <a:prstGeom prst="rect">
            <a:avLst/>
          </a:prstGeom>
        </p:spPr>
      </p:pic>
      <p:sp>
        <p:nvSpPr>
          <p:cNvPr id="131" name="직사각형 130"/>
          <p:cNvSpPr/>
          <p:nvPr/>
        </p:nvSpPr>
        <p:spPr>
          <a:xfrm>
            <a:off x="2802197" y="5418132"/>
            <a:ext cx="640081" cy="40308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2" name="그룹 131"/>
          <p:cNvGrpSpPr/>
          <p:nvPr/>
        </p:nvGrpSpPr>
        <p:grpSpPr>
          <a:xfrm>
            <a:off x="2756479" y="4402248"/>
            <a:ext cx="731519" cy="1477412"/>
            <a:chOff x="2756479" y="2598848"/>
            <a:chExt cx="731519" cy="1477412"/>
          </a:xfrm>
        </p:grpSpPr>
        <p:grpSp>
          <p:nvGrpSpPr>
            <p:cNvPr id="133" name="그룹 132"/>
            <p:cNvGrpSpPr/>
            <p:nvPr/>
          </p:nvGrpSpPr>
          <p:grpSpPr>
            <a:xfrm>
              <a:off x="2756479" y="2598848"/>
              <a:ext cx="727248" cy="1477412"/>
              <a:chOff x="2043661" y="2470550"/>
              <a:chExt cx="727248" cy="1477412"/>
            </a:xfrm>
          </p:grpSpPr>
          <p:sp>
            <p:nvSpPr>
              <p:cNvPr id="135" name="직사각형 134"/>
              <p:cNvSpPr/>
              <p:nvPr/>
            </p:nvSpPr>
            <p:spPr>
              <a:xfrm>
                <a:off x="2043661" y="2470550"/>
                <a:ext cx="45719" cy="146468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직사각형 135"/>
              <p:cNvSpPr/>
              <p:nvPr/>
            </p:nvSpPr>
            <p:spPr>
              <a:xfrm>
                <a:off x="2043661" y="3902243"/>
                <a:ext cx="727248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4" name="직사각형 133"/>
            <p:cNvSpPr/>
            <p:nvPr/>
          </p:nvSpPr>
          <p:spPr>
            <a:xfrm>
              <a:off x="3442279" y="2598848"/>
              <a:ext cx="45719" cy="14646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7" name="TextBox 136"/>
          <p:cNvSpPr txBox="1"/>
          <p:nvPr/>
        </p:nvSpPr>
        <p:spPr>
          <a:xfrm>
            <a:off x="2949404" y="5423375"/>
            <a:ext cx="36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145" name="TextBox 144"/>
          <p:cNvSpPr txBox="1"/>
          <p:nvPr/>
        </p:nvSpPr>
        <p:spPr>
          <a:xfrm>
            <a:off x="1824170" y="5573828"/>
            <a:ext cx="70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push</a:t>
            </a:r>
            <a:endParaRPr lang="ko-KR" altLang="en-US" dirty="0"/>
          </a:p>
        </p:txBody>
      </p:sp>
      <p:pic>
        <p:nvPicPr>
          <p:cNvPr id="147" name="그림 146"/>
          <p:cNvPicPr>
            <a:picLocks noChangeAspect="1"/>
          </p:cNvPicPr>
          <p:nvPr/>
        </p:nvPicPr>
        <p:blipFill rotWithShape="1">
          <a:blip r:embed="rId6"/>
          <a:srcRect l="25533" t="65649" r="73898" b="31512"/>
          <a:stretch/>
        </p:blipFill>
        <p:spPr>
          <a:xfrm>
            <a:off x="2101744" y="5363631"/>
            <a:ext cx="208070" cy="292100"/>
          </a:xfrm>
          <a:prstGeom prst="rect">
            <a:avLst/>
          </a:prstGeom>
        </p:spPr>
      </p:pic>
      <p:cxnSp>
        <p:nvCxnSpPr>
          <p:cNvPr id="148" name="직선 화살표 연결선 147"/>
          <p:cNvCxnSpPr/>
          <p:nvPr/>
        </p:nvCxnSpPr>
        <p:spPr>
          <a:xfrm>
            <a:off x="2398572" y="5509705"/>
            <a:ext cx="345201" cy="731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709965" y="2429164"/>
            <a:ext cx="25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51" name="타원 150"/>
          <p:cNvSpPr/>
          <p:nvPr/>
        </p:nvSpPr>
        <p:spPr>
          <a:xfrm>
            <a:off x="4578420" y="2466731"/>
            <a:ext cx="252574" cy="252574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TextBox 151"/>
          <p:cNvSpPr txBox="1"/>
          <p:nvPr/>
        </p:nvSpPr>
        <p:spPr>
          <a:xfrm>
            <a:off x="4556910" y="2415312"/>
            <a:ext cx="25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53" name="타원 152"/>
          <p:cNvSpPr/>
          <p:nvPr/>
        </p:nvSpPr>
        <p:spPr>
          <a:xfrm>
            <a:off x="754567" y="4350947"/>
            <a:ext cx="252574" cy="252574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TextBox 155"/>
          <p:cNvSpPr txBox="1"/>
          <p:nvPr/>
        </p:nvSpPr>
        <p:spPr>
          <a:xfrm>
            <a:off x="733057" y="4299528"/>
            <a:ext cx="25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57" name="타원 156"/>
          <p:cNvSpPr/>
          <p:nvPr/>
        </p:nvSpPr>
        <p:spPr>
          <a:xfrm>
            <a:off x="4610755" y="4355567"/>
            <a:ext cx="252574" cy="252574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TextBox 157"/>
          <p:cNvSpPr txBox="1"/>
          <p:nvPr/>
        </p:nvSpPr>
        <p:spPr>
          <a:xfrm>
            <a:off x="4589245" y="4304148"/>
            <a:ext cx="25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9DF88FA6-00E7-4AD4-95BA-F556724E0B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707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42"/>
    </mc:Choice>
    <mc:Fallback>
      <p:transition spd="slow" advTm="52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96" x="1954213" y="1512888"/>
          <p14:tracePt t="602" x="1954213" y="1546225"/>
          <p14:tracePt t="610" x="1954213" y="1631950"/>
          <p14:tracePt t="618" x="1954213" y="1674813"/>
          <p14:tracePt t="626" x="1963738" y="1700213"/>
          <p14:tracePt t="634" x="1963738" y="1716088"/>
          <p14:tracePt t="642" x="1971675" y="1751013"/>
          <p14:tracePt t="650" x="1971675" y="1758950"/>
          <p14:tracePt t="658" x="1979613" y="1766888"/>
          <p14:tracePt t="674" x="1979613" y="1793875"/>
          <p14:tracePt t="682" x="1979613" y="1801813"/>
          <p14:tracePt t="690" x="1979613" y="1819275"/>
          <p14:tracePt t="698" x="1979613" y="1827213"/>
          <p14:tracePt t="714" x="1979613" y="1835150"/>
          <p14:tracePt t="731" x="1979613" y="1852613"/>
          <p14:tracePt t="1858" x="1997075" y="1870075"/>
          <p14:tracePt t="1874" x="2022475" y="1878013"/>
          <p14:tracePt t="1882" x="2030413" y="1878013"/>
          <p14:tracePt t="1890" x="2039938" y="1878013"/>
          <p14:tracePt t="1898" x="2090738" y="1895475"/>
          <p14:tracePt t="1906" x="2098675" y="1895475"/>
          <p14:tracePt t="1914" x="2116138" y="1895475"/>
          <p14:tracePt t="1922" x="2124075" y="1895475"/>
          <p14:tracePt t="1931" x="2133600" y="1895475"/>
          <p14:tracePt t="1938" x="2141538" y="1903413"/>
          <p14:tracePt t="1980" x="2149475" y="1903413"/>
          <p14:tracePt t="2002" x="2149475" y="1911350"/>
          <p14:tracePt t="2026" x="2166938" y="1911350"/>
          <p14:tracePt t="2186" x="2174875" y="1911350"/>
          <p14:tracePt t="2234" x="2184400" y="1903413"/>
          <p14:tracePt t="2242" x="2192338" y="1885950"/>
          <p14:tracePt t="2250" x="2192338" y="1878013"/>
          <p14:tracePt t="2258" x="2209800" y="1860550"/>
          <p14:tracePt t="2266" x="2209800" y="1852613"/>
          <p14:tracePt t="2274" x="2217738" y="1835150"/>
          <p14:tracePt t="2290" x="2227263" y="1819275"/>
          <p14:tracePt t="2314" x="2227263" y="1801813"/>
          <p14:tracePt t="2347" x="2235200" y="1793875"/>
          <p14:tracePt t="2578" x="2235200" y="1784350"/>
          <p14:tracePt t="2595" x="2227263" y="1776413"/>
          <p14:tracePt t="2602" x="2200275" y="1776413"/>
          <p14:tracePt t="2611" x="2174875" y="1758950"/>
          <p14:tracePt t="2618" x="2159000" y="1751013"/>
          <p14:tracePt t="2626" x="2149475" y="1751013"/>
          <p14:tracePt t="2634" x="2124075" y="1751013"/>
          <p14:tracePt t="2642" x="2108200" y="1741488"/>
          <p14:tracePt t="2658" x="2098675" y="1741488"/>
          <p14:tracePt t="2674" x="2090738" y="1741488"/>
          <p14:tracePt t="2690" x="2082800" y="1741488"/>
          <p14:tracePt t="2859" x="2073275" y="1741488"/>
          <p14:tracePt t="2867" x="2065338" y="1741488"/>
          <p14:tracePt t="2876" x="2055813" y="1758950"/>
          <p14:tracePt t="2882" x="2055813" y="1793875"/>
          <p14:tracePt t="2890" x="2039938" y="1827213"/>
          <p14:tracePt t="2899" x="2030413" y="1844675"/>
          <p14:tracePt t="2906" x="2030413" y="1878013"/>
          <p14:tracePt t="2914" x="2014538" y="1885950"/>
          <p14:tracePt t="2922" x="1997075" y="1920875"/>
          <p14:tracePt t="2931" x="1979613" y="1946275"/>
          <p14:tracePt t="2938" x="1954213" y="1971675"/>
          <p14:tracePt t="2949" x="1938338" y="1997075"/>
          <p14:tracePt t="2954" x="1938338" y="2005013"/>
          <p14:tracePt t="2964" x="1920875" y="2022475"/>
          <p14:tracePt t="2970" x="1911350" y="2039938"/>
          <p14:tracePt t="2981" x="1895475" y="2055813"/>
          <p14:tracePt t="2986" x="1878013" y="2073275"/>
          <p14:tracePt t="2998" x="1878013" y="2082800"/>
          <p14:tracePt t="3002" x="1870075" y="2098675"/>
          <p14:tracePt t="3014" x="1860550" y="2116138"/>
          <p14:tracePt t="3018" x="1844675" y="2149475"/>
          <p14:tracePt t="3026" x="1835150" y="2159000"/>
          <p14:tracePt t="3034" x="1835150" y="2174875"/>
          <p14:tracePt t="3042" x="1835150" y="2192338"/>
          <p14:tracePt t="3050" x="1827213" y="2209800"/>
          <p14:tracePt t="3058" x="1809750" y="2243138"/>
          <p14:tracePt t="3066" x="1809750" y="2252663"/>
          <p14:tracePt t="3074" x="1809750" y="2268538"/>
          <p14:tracePt t="3082" x="1809750" y="2278063"/>
          <p14:tracePt t="3090" x="1801813" y="2286000"/>
          <p14:tracePt t="3106" x="1801813" y="2293938"/>
          <p14:tracePt t="3130" x="1793875" y="2303463"/>
          <p14:tracePt t="3186" x="1784350" y="2303463"/>
          <p14:tracePt t="3194" x="1766888" y="2311400"/>
          <p14:tracePt t="3202" x="1766888" y="2319338"/>
          <p14:tracePt t="3211" x="1758950" y="2319338"/>
          <p14:tracePt t="3218" x="1751013" y="2319338"/>
          <p14:tracePt t="3226" x="1741488" y="2328863"/>
          <p14:tracePt t="3242" x="1716088" y="2328863"/>
          <p14:tracePt t="3250" x="1700213" y="2328863"/>
          <p14:tracePt t="3258" x="1665288" y="2336800"/>
          <p14:tracePt t="3266" x="1657350" y="2336800"/>
          <p14:tracePt t="3274" x="1631950" y="2336800"/>
          <p14:tracePt t="3282" x="1622425" y="2336800"/>
          <p14:tracePt t="3290" x="1597025" y="2336800"/>
          <p14:tracePt t="3298" x="1581150" y="2336800"/>
          <p14:tracePt t="3306" x="1563688" y="2336800"/>
          <p14:tracePt t="3314" x="1555750" y="2336800"/>
          <p14:tracePt t="3322" x="1546225" y="2336800"/>
          <p14:tracePt t="3331" x="1538288" y="2336800"/>
          <p14:tracePt t="3338" x="1530350" y="2336800"/>
          <p14:tracePt t="3348" x="1520825" y="2336800"/>
          <p14:tracePt t="3812" x="1504950" y="2336800"/>
          <p14:tracePt t="3829" x="1495425" y="2336800"/>
          <p14:tracePt t="4011" x="1487488" y="2336800"/>
          <p14:tracePt t="4706" x="1477963" y="2336800"/>
          <p14:tracePt t="4722" x="1477963" y="2328863"/>
          <p14:tracePt t="4730" x="1487488" y="2319338"/>
          <p14:tracePt t="4738" x="1504950" y="2319338"/>
          <p14:tracePt t="4747" x="1520825" y="2319338"/>
          <p14:tracePt t="4754" x="1530350" y="2319338"/>
          <p14:tracePt t="4764" x="1563688" y="2311400"/>
          <p14:tracePt t="4770" x="1571625" y="2311400"/>
          <p14:tracePt t="4781" x="1597025" y="2311400"/>
          <p14:tracePt t="4786" x="1614488" y="2293938"/>
          <p14:tracePt t="4798" x="1639888" y="2293938"/>
          <p14:tracePt t="4802" x="1657350" y="2293938"/>
          <p14:tracePt t="4813" x="1682750" y="2293938"/>
          <p14:tracePt t="4818" x="1708150" y="2286000"/>
          <p14:tracePt t="4830" x="1725613" y="2286000"/>
          <p14:tracePt t="4834" x="1751013" y="2286000"/>
          <p14:tracePt t="4842" x="1766888" y="2286000"/>
          <p14:tracePt t="4850" x="1784350" y="2286000"/>
          <p14:tracePt t="4858" x="1801813" y="2286000"/>
          <p14:tracePt t="4866" x="1835150" y="2286000"/>
          <p14:tracePt t="4874" x="1860550" y="2286000"/>
          <p14:tracePt t="4882" x="1878013" y="2286000"/>
          <p14:tracePt t="4890" x="1920875" y="2286000"/>
          <p14:tracePt t="4898" x="1946275" y="2286000"/>
          <p14:tracePt t="4906" x="1971675" y="2286000"/>
          <p14:tracePt t="4914" x="1997075" y="2286000"/>
          <p14:tracePt t="4922" x="2030413" y="2286000"/>
          <p14:tracePt t="4931" x="2065338" y="2286000"/>
          <p14:tracePt t="4938" x="2090738" y="2286000"/>
          <p14:tracePt t="4947" x="2116138" y="2286000"/>
          <p14:tracePt t="4954" x="2149475" y="2286000"/>
          <p14:tracePt t="4964" x="2174875" y="2286000"/>
          <p14:tracePt t="4970" x="2209800" y="2286000"/>
          <p14:tracePt t="4980" x="2243138" y="2286000"/>
          <p14:tracePt t="4986" x="2278063" y="2286000"/>
          <p14:tracePt t="4998" x="2303463" y="2286000"/>
          <p14:tracePt t="5002" x="2344738" y="2286000"/>
          <p14:tracePt t="5013" x="2387600" y="2286000"/>
          <p14:tracePt t="5018" x="2422525" y="2286000"/>
          <p14:tracePt t="5026" x="2463800" y="2286000"/>
          <p14:tracePt t="5034" x="2498725" y="2286000"/>
          <p14:tracePt t="5042" x="2524125" y="2286000"/>
          <p14:tracePt t="5050" x="2549525" y="2286000"/>
          <p14:tracePt t="5058" x="2557463" y="2286000"/>
          <p14:tracePt t="5066" x="2582863" y="2286000"/>
          <p14:tracePt t="5074" x="2617788" y="2278063"/>
          <p14:tracePt t="5082" x="2633663" y="2278063"/>
          <p14:tracePt t="5090" x="2660650" y="2268538"/>
          <p14:tracePt t="5098" x="2668588" y="2268538"/>
          <p14:tracePt t="5106" x="2693988" y="2268538"/>
          <p14:tracePt t="5114" x="2727325" y="2268538"/>
          <p14:tracePt t="5122" x="2736850" y="2252663"/>
          <p14:tracePt t="5130" x="2762250" y="2252663"/>
          <p14:tracePt t="5138" x="2778125" y="2252663"/>
          <p14:tracePt t="5154" x="2805113" y="2252663"/>
          <p14:tracePt t="5164" x="2820988" y="2243138"/>
          <p14:tracePt t="5170" x="2830513" y="2243138"/>
          <p14:tracePt t="5182" x="2855913" y="2235200"/>
          <p14:tracePt t="5198" x="2881313" y="2227263"/>
          <p14:tracePt t="5202" x="2881313" y="2217738"/>
          <p14:tracePt t="5227" x="2906713" y="2209800"/>
          <p14:tracePt t="7099" x="2897188" y="2209800"/>
          <p14:tracePt t="7106" x="2820988" y="2217738"/>
          <p14:tracePt t="7114" x="2762250" y="2235200"/>
          <p14:tracePt t="7122" x="2660650" y="2243138"/>
          <p14:tracePt t="7132" x="2592388" y="2243138"/>
          <p14:tracePt t="7138" x="2489200" y="2243138"/>
          <p14:tracePt t="7147" x="2397125" y="2243138"/>
          <p14:tracePt t="7154" x="2293938" y="2243138"/>
          <p14:tracePt t="7163" x="2217738" y="2243138"/>
          <p14:tracePt t="7170" x="2166938" y="2243138"/>
          <p14:tracePt t="7180" x="2133600" y="2243138"/>
          <p14:tracePt t="7186" x="2108200" y="2243138"/>
          <p14:tracePt t="7212" x="2098675" y="2243138"/>
          <p14:tracePt t="7234" x="2090738" y="2243138"/>
          <p14:tracePt t="7250" x="2073275" y="2243138"/>
          <p14:tracePt t="7258" x="2055813" y="2243138"/>
          <p14:tracePt t="7266" x="2030413" y="2243138"/>
          <p14:tracePt t="7274" x="2005013" y="2243138"/>
          <p14:tracePt t="7282" x="1979613" y="2243138"/>
          <p14:tracePt t="7290" x="1954213" y="2243138"/>
          <p14:tracePt t="7298" x="1928813" y="2243138"/>
          <p14:tracePt t="7306" x="1903413" y="2243138"/>
          <p14:tracePt t="7314" x="1878013" y="2243138"/>
          <p14:tracePt t="7322" x="1835150" y="2243138"/>
          <p14:tracePt t="7330" x="1793875" y="2243138"/>
          <p14:tracePt t="7338" x="1751013" y="2243138"/>
          <p14:tracePt t="7346" x="1690688" y="2243138"/>
          <p14:tracePt t="7354" x="1665288" y="2243138"/>
          <p14:tracePt t="7363" x="1649413" y="2243138"/>
          <p14:tracePt t="7370" x="1622425" y="2243138"/>
          <p14:tracePt t="8235" x="1614488" y="2243138"/>
          <p14:tracePt t="8244" x="1597025" y="2243138"/>
          <p14:tracePt t="8250" x="1589088" y="2243138"/>
          <p14:tracePt t="8259" x="1563688" y="2243138"/>
          <p14:tracePt t="8267" x="1546225" y="2243138"/>
          <p14:tracePt t="8274" x="1530350" y="2243138"/>
          <p14:tracePt t="8282" x="1520825" y="2243138"/>
          <p14:tracePt t="8298" x="1512888" y="2243138"/>
          <p14:tracePt t="8570" x="1520825" y="2243138"/>
          <p14:tracePt t="8579" x="1555750" y="2243138"/>
          <p14:tracePt t="8586" x="1597025" y="2243138"/>
          <p14:tracePt t="8596" x="1639888" y="2243138"/>
          <p14:tracePt t="8602" x="1708150" y="2243138"/>
          <p14:tracePt t="8614" x="1793875" y="2243138"/>
          <p14:tracePt t="8618" x="1878013" y="2243138"/>
          <p14:tracePt t="8630" x="1963738" y="2243138"/>
          <p14:tracePt t="8634" x="2065338" y="2243138"/>
          <p14:tracePt t="8647" x="2166938" y="2243138"/>
          <p14:tracePt t="8650" x="2235200" y="2243138"/>
          <p14:tracePt t="8658" x="2319338" y="2243138"/>
          <p14:tracePt t="8666" x="2387600" y="2243138"/>
          <p14:tracePt t="8674" x="2438400" y="2243138"/>
          <p14:tracePt t="8682" x="2489200" y="2243138"/>
          <p14:tracePt t="8690" x="2549525" y="2243138"/>
          <p14:tracePt t="8698" x="2592388" y="2243138"/>
          <p14:tracePt t="8706" x="2625725" y="2260600"/>
          <p14:tracePt t="8714" x="2660650" y="2268538"/>
          <p14:tracePt t="8722" x="2676525" y="2268538"/>
          <p14:tracePt t="8730" x="2686050" y="2268538"/>
          <p14:tracePt t="8738" x="2701925" y="2268538"/>
          <p14:tracePt t="8747" x="2719388" y="2268538"/>
          <p14:tracePt t="8786" x="2727325" y="2268538"/>
          <p14:tracePt t="8795" x="2744788" y="2268538"/>
          <p14:tracePt t="8802" x="2762250" y="2268538"/>
          <p14:tracePt t="8813" x="2795588" y="2268538"/>
          <p14:tracePt t="8818" x="2805113" y="2268538"/>
          <p14:tracePt t="8829" x="2838450" y="2268538"/>
          <p14:tracePt t="8834" x="2846388" y="2268538"/>
          <p14:tracePt t="8846" x="2863850" y="2268538"/>
          <p14:tracePt t="8850" x="2871788" y="2268538"/>
          <p14:tracePt t="8858" x="2881313" y="2268538"/>
          <p14:tracePt t="8986" x="2881313" y="2260600"/>
          <p14:tracePt t="8996" x="2881313" y="2235200"/>
          <p14:tracePt t="9003" x="2881313" y="2200275"/>
          <p14:tracePt t="9011" x="2881313" y="2192338"/>
          <p14:tracePt t="9021" x="2881313" y="2159000"/>
          <p14:tracePt t="9030" x="2881313" y="2124075"/>
          <p14:tracePt t="9034" x="2881313" y="2098675"/>
          <p14:tracePt t="9046" x="2871788" y="2073275"/>
          <p14:tracePt t="9050" x="2871788" y="2047875"/>
          <p14:tracePt t="9059" x="2871788" y="2022475"/>
          <p14:tracePt t="9066" x="2871788" y="1997075"/>
          <p14:tracePt t="9074" x="2863850" y="1971675"/>
          <p14:tracePt t="9082" x="2863850" y="1954213"/>
          <p14:tracePt t="9090" x="2863850" y="1928813"/>
          <p14:tracePt t="9098" x="2855913" y="1928813"/>
          <p14:tracePt t="9106" x="2855913" y="1920875"/>
          <p14:tracePt t="9114" x="2855913" y="1911350"/>
          <p14:tracePt t="9130" x="2846388" y="1911350"/>
          <p14:tracePt t="9242" x="2830513" y="1911350"/>
          <p14:tracePt t="9250" x="2787650" y="1911350"/>
          <p14:tracePt t="9258" x="2727325" y="1911350"/>
          <p14:tracePt t="9266" x="2643188" y="1885950"/>
          <p14:tracePt t="9274" x="2524125" y="1860550"/>
          <p14:tracePt t="9282" x="2455863" y="1860550"/>
          <p14:tracePt t="9290" x="2319338" y="1827213"/>
          <p14:tracePt t="9298" x="2227263" y="1819275"/>
          <p14:tracePt t="9306" x="2124075" y="1809750"/>
          <p14:tracePt t="9314" x="2022475" y="1809750"/>
          <p14:tracePt t="9322" x="1954213" y="1809750"/>
          <p14:tracePt t="9330" x="1870075" y="1809750"/>
          <p14:tracePt t="9338" x="1827213" y="1809750"/>
          <p14:tracePt t="9346" x="1793875" y="1809750"/>
          <p14:tracePt t="9354" x="1776413" y="1809750"/>
          <p14:tracePt t="9363" x="1758950" y="1809750"/>
          <p14:tracePt t="9370" x="1751013" y="1809750"/>
          <p14:tracePt t="9379" x="1741488" y="1809750"/>
          <p14:tracePt t="9396" x="1733550" y="1809750"/>
          <p14:tracePt t="9402" x="1725613" y="1809750"/>
          <p14:tracePt t="9412" x="1708150" y="1809750"/>
          <p14:tracePt t="9418" x="1674813" y="1819275"/>
          <p14:tracePt t="9430" x="1649413" y="1827213"/>
          <p14:tracePt t="9434" x="1622425" y="1827213"/>
          <p14:tracePt t="9446" x="1581150" y="1835150"/>
          <p14:tracePt t="9450" x="1555750" y="1835150"/>
          <p14:tracePt t="9458" x="1520825" y="1835150"/>
          <p14:tracePt t="9466" x="1512888" y="1835150"/>
          <p14:tracePt t="9482" x="1504950" y="1835150"/>
          <p14:tracePt t="9498" x="1495425" y="1835150"/>
          <p14:tracePt t="9578" x="1487488" y="1835150"/>
          <p14:tracePt t="9587" x="1477963" y="1844675"/>
          <p14:tracePt t="9642" x="1477963" y="1860550"/>
          <p14:tracePt t="9650" x="1477963" y="1878013"/>
          <p14:tracePt t="9658" x="1477963" y="1895475"/>
          <p14:tracePt t="9666" x="1477963" y="1928813"/>
          <p14:tracePt t="9674" x="1477963" y="1954213"/>
          <p14:tracePt t="9682" x="1477963" y="1979613"/>
          <p14:tracePt t="9690" x="1477963" y="2005013"/>
          <p14:tracePt t="9698" x="1477963" y="2014538"/>
          <p14:tracePt t="9707" x="1477963" y="2039938"/>
          <p14:tracePt t="9714" x="1477963" y="2073275"/>
          <p14:tracePt t="9722" x="1477963" y="2082800"/>
          <p14:tracePt t="9730" x="1477963" y="2116138"/>
          <p14:tracePt t="9738" x="1487488" y="2133600"/>
          <p14:tracePt t="9746" x="1487488" y="2159000"/>
          <p14:tracePt t="9754" x="1495425" y="2166938"/>
          <p14:tracePt t="9763" x="1504950" y="2184400"/>
          <p14:tracePt t="9770" x="1504950" y="2192338"/>
          <p14:tracePt t="9796" x="1504950" y="2200275"/>
          <p14:tracePt t="9802" x="1512888" y="2217738"/>
          <p14:tracePt t="9906" x="1520825" y="2227263"/>
          <p14:tracePt t="10003" x="1530350" y="2227263"/>
          <p14:tracePt t="10011" x="1555750" y="2227263"/>
          <p14:tracePt t="10021" x="1639888" y="2227263"/>
          <p14:tracePt t="10028" x="1725613" y="2227263"/>
          <p14:tracePt t="10037" x="1870075" y="2227263"/>
          <p14:tracePt t="10048" x="2005013" y="2227263"/>
          <p14:tracePt t="10050" x="2159000" y="2227263"/>
          <p14:tracePt t="10058" x="2311400" y="2227263"/>
          <p14:tracePt t="10066" x="2438400" y="2227263"/>
          <p14:tracePt t="10074" x="2566988" y="2227263"/>
          <p14:tracePt t="10082" x="2643188" y="2227263"/>
          <p14:tracePt t="10090" x="2727325" y="2227263"/>
          <p14:tracePt t="10098" x="2770188" y="2227263"/>
          <p14:tracePt t="10106" x="2787650" y="2227263"/>
          <p14:tracePt t="10114" x="2820988" y="2227263"/>
          <p14:tracePt t="10122" x="2830513" y="2227263"/>
          <p14:tracePt t="10130" x="2838450" y="2227263"/>
          <p14:tracePt t="10179" x="2846388" y="2227263"/>
          <p14:tracePt t="10363" x="2855913" y="2217738"/>
          <p14:tracePt t="10370" x="2855913" y="2192338"/>
          <p14:tracePt t="10378" x="2855913" y="2184400"/>
          <p14:tracePt t="10386" x="2855913" y="2159000"/>
          <p14:tracePt t="10396" x="2855913" y="2149475"/>
          <p14:tracePt t="10402" x="2855913" y="2124075"/>
          <p14:tracePt t="10412" x="2846388" y="2090738"/>
          <p14:tracePt t="10418" x="2838450" y="2073275"/>
          <p14:tracePt t="10430" x="2838450" y="2047875"/>
          <p14:tracePt t="10434" x="2838450" y="2014538"/>
          <p14:tracePt t="10446" x="2830513" y="1989138"/>
          <p14:tracePt t="10450" x="2813050" y="1954213"/>
          <p14:tracePt t="10462" x="2805113" y="1920875"/>
          <p14:tracePt t="10466" x="2795588" y="1911350"/>
          <p14:tracePt t="10474" x="2787650" y="1860550"/>
          <p14:tracePt t="10491" x="2787650" y="1844675"/>
          <p14:tracePt t="10498" x="2787650" y="1835150"/>
          <p14:tracePt t="10506" x="2778125" y="1827213"/>
          <p14:tracePt t="10618" x="2770188" y="1827213"/>
          <p14:tracePt t="10628" x="2701925" y="1827213"/>
          <p14:tracePt t="10634" x="2643188" y="1827213"/>
          <p14:tracePt t="10642" x="2574925" y="1827213"/>
          <p14:tracePt t="10650" x="2473325" y="1827213"/>
          <p14:tracePt t="10663" x="2371725" y="1827213"/>
          <p14:tracePt t="10666" x="2260600" y="1827213"/>
          <p14:tracePt t="10674" x="2133600" y="1827213"/>
          <p14:tracePt t="10682" x="2022475" y="1827213"/>
          <p14:tracePt t="10690" x="1911350" y="1827213"/>
          <p14:tracePt t="10698" x="1852613" y="1827213"/>
          <p14:tracePt t="10706" x="1766888" y="1827213"/>
          <p14:tracePt t="10714" x="1725613" y="1827213"/>
          <p14:tracePt t="10722" x="1690688" y="1827213"/>
          <p14:tracePt t="10730" x="1674813" y="1827213"/>
          <p14:tracePt t="10834" x="1657350" y="1827213"/>
          <p14:tracePt t="10842" x="1639888" y="1827213"/>
          <p14:tracePt t="10850" x="1631950" y="1827213"/>
          <p14:tracePt t="10860" x="1606550" y="1835150"/>
          <p14:tracePt t="10866" x="1597025" y="1844675"/>
          <p14:tracePt t="10874" x="1571625" y="1852613"/>
          <p14:tracePt t="10882" x="1546225" y="1860550"/>
          <p14:tracePt t="10890" x="1520825" y="1885950"/>
          <p14:tracePt t="10898" x="1487488" y="1903413"/>
          <p14:tracePt t="10906" x="1462088" y="1928813"/>
          <p14:tracePt t="10914" x="1452563" y="1938338"/>
          <p14:tracePt t="10922" x="1444625" y="1938338"/>
          <p14:tracePt t="10930" x="1436688" y="1946275"/>
          <p14:tracePt t="10954" x="1436688" y="1954213"/>
          <p14:tracePt t="10979" x="1436688" y="1979613"/>
          <p14:tracePt t="10986" x="1419225" y="1997075"/>
          <p14:tracePt t="11002" x="1419225" y="2022475"/>
          <p14:tracePt t="11012" x="1419225" y="2030413"/>
          <p14:tracePt t="11018" x="1419225" y="2047875"/>
          <p14:tracePt t="11029" x="1419225" y="2055813"/>
          <p14:tracePt t="11045" x="1419225" y="2065338"/>
          <p14:tracePt t="11050" x="1419225" y="2082800"/>
          <p14:tracePt t="11066" x="1419225" y="2090738"/>
          <p14:tracePt t="11074" x="1419225" y="2108200"/>
          <p14:tracePt t="11082" x="1419225" y="2116138"/>
          <p14:tracePt t="11090" x="1419225" y="2133600"/>
          <p14:tracePt t="11098" x="1419225" y="2141538"/>
          <p14:tracePt t="11106" x="1419225" y="2149475"/>
          <p14:tracePt t="11114" x="1419225" y="2159000"/>
          <p14:tracePt t="11354" x="1427163" y="2159000"/>
          <p14:tracePt t="11362" x="1427163" y="2141538"/>
          <p14:tracePt t="11370" x="1444625" y="2108200"/>
          <p14:tracePt t="11379" x="1462088" y="2065338"/>
          <p14:tracePt t="11386" x="1462088" y="2022475"/>
          <p14:tracePt t="11395" x="1477963" y="1997075"/>
          <p14:tracePt t="11412" x="1477963" y="1979613"/>
          <p14:tracePt t="11434" x="1487488" y="1979613"/>
          <p14:tracePt t="11498" x="1504950" y="2005013"/>
          <p14:tracePt t="11506" x="1512888" y="2090738"/>
          <p14:tracePt t="11514" x="1512888" y="2149475"/>
          <p14:tracePt t="11522" x="1512888" y="2209800"/>
          <p14:tracePt t="11530" x="1512888" y="2243138"/>
          <p14:tracePt t="11538" x="1530350" y="2260600"/>
          <p14:tracePt t="11546" x="1530350" y="2278063"/>
          <p14:tracePt t="11658" x="1530350" y="2268538"/>
          <p14:tracePt t="11667" x="1530350" y="2252663"/>
          <p14:tracePt t="11675" x="1530350" y="2227263"/>
          <p14:tracePt t="11683" x="1530350" y="2192338"/>
          <p14:tracePt t="11691" x="1530350" y="2149475"/>
          <p14:tracePt t="11699" x="1538288" y="2116138"/>
          <p14:tracePt t="11706" x="1555750" y="2073275"/>
          <p14:tracePt t="11715" x="1571625" y="2047875"/>
          <p14:tracePt t="11722" x="1581150" y="2022475"/>
          <p14:tracePt t="11730" x="1589088" y="2005013"/>
          <p14:tracePt t="11738" x="1606550" y="1989138"/>
          <p14:tracePt t="11746" x="1622425" y="1971675"/>
          <p14:tracePt t="11754" x="1622425" y="1963738"/>
          <p14:tracePt t="11762" x="1639888" y="1954213"/>
          <p14:tracePt t="11770" x="1657350" y="1954213"/>
          <p14:tracePt t="11786" x="1674813" y="1954213"/>
          <p14:tracePt t="11796" x="1682750" y="1954213"/>
          <p14:tracePt t="11813" x="1690688" y="1954213"/>
          <p14:tracePt t="11818" x="1708150" y="1954213"/>
          <p14:tracePt t="11829" x="1716088" y="1954213"/>
          <p14:tracePt t="11834" x="1733550" y="1954213"/>
          <p14:tracePt t="11846" x="1758950" y="2014538"/>
          <p14:tracePt t="11850" x="1766888" y="2073275"/>
          <p14:tracePt t="11863" x="1801813" y="2149475"/>
          <p14:tracePt t="11866" x="1801813" y="2192338"/>
          <p14:tracePt t="11874" x="1809750" y="2243138"/>
          <p14:tracePt t="11882" x="1809750" y="2268538"/>
          <p14:tracePt t="11890" x="1809750" y="2278063"/>
          <p14:tracePt t="11898" x="1809750" y="2286000"/>
          <p14:tracePt t="11987" x="1809750" y="2260600"/>
          <p14:tracePt t="11994" x="1809750" y="2235200"/>
          <p14:tracePt t="12003" x="1809750" y="2200275"/>
          <p14:tracePt t="12013" x="1809750" y="2159000"/>
          <p14:tracePt t="12018" x="1809750" y="2124075"/>
          <p14:tracePt t="12029" x="1819275" y="2082800"/>
          <p14:tracePt t="12034" x="1827213" y="2065338"/>
          <p14:tracePt t="12045" x="1827213" y="2047875"/>
          <p14:tracePt t="12050" x="1852613" y="1997075"/>
          <p14:tracePt t="12062" x="1860550" y="1997075"/>
          <p14:tracePt t="12066" x="1885950" y="1963738"/>
          <p14:tracePt t="12074" x="1895475" y="1954213"/>
          <p14:tracePt t="12082" x="1903413" y="1946275"/>
          <p14:tracePt t="12138" x="1920875" y="1946275"/>
          <p14:tracePt t="12146" x="1938338" y="1979613"/>
          <p14:tracePt t="12154" x="1946275" y="2047875"/>
          <p14:tracePt t="12163" x="1946275" y="2108200"/>
          <p14:tracePt t="12170" x="1963738" y="2166938"/>
          <p14:tracePt t="12179" x="1963738" y="2200275"/>
          <p14:tracePt t="12186" x="1971675" y="2217738"/>
          <p14:tracePt t="12195" x="1971675" y="2235200"/>
          <p14:tracePt t="12202" x="1971675" y="2243138"/>
          <p14:tracePt t="12290" x="1989138" y="2209800"/>
          <p14:tracePt t="12298" x="2022475" y="2159000"/>
          <p14:tracePt t="12306" x="2030413" y="2133600"/>
          <p14:tracePt t="12314" x="2047875" y="2098675"/>
          <p14:tracePt t="12322" x="2073275" y="2073275"/>
          <p14:tracePt t="12330" x="2090738" y="2055813"/>
          <p14:tracePt t="12338" x="2116138" y="2047875"/>
          <p14:tracePt t="12346" x="2149475" y="2022475"/>
          <p14:tracePt t="12354" x="2184400" y="2014538"/>
          <p14:tracePt t="12362" x="2209800" y="2014538"/>
          <p14:tracePt t="12370" x="2217738" y="2014538"/>
          <p14:tracePt t="12379" x="2252663" y="2014538"/>
          <p14:tracePt t="12386" x="2260600" y="2014538"/>
          <p14:tracePt t="12395" x="2278063" y="2014538"/>
          <p14:tracePt t="12402" x="2286000" y="2014538"/>
          <p14:tracePt t="12413" x="2293938" y="2022475"/>
          <p14:tracePt t="12418" x="2319338" y="2047875"/>
          <p14:tracePt t="12429" x="2336800" y="2082800"/>
          <p14:tracePt t="12434" x="2387600" y="2159000"/>
          <p14:tracePt t="12445" x="2397125" y="2217738"/>
          <p14:tracePt t="12450" x="2405063" y="2268538"/>
          <p14:tracePt t="12462" x="2422525" y="2303463"/>
          <p14:tracePt t="12466" x="2430463" y="2319338"/>
          <p14:tracePt t="12474" x="2438400" y="2336800"/>
          <p14:tracePt t="12482" x="2438400" y="2344738"/>
          <p14:tracePt t="12562" x="2463800" y="2303463"/>
          <p14:tracePt t="12570" x="2481263" y="2268538"/>
          <p14:tracePt t="12578" x="2498725" y="2217738"/>
          <p14:tracePt t="12586" x="2524125" y="2184400"/>
          <p14:tracePt t="12595" x="2549525" y="2159000"/>
          <p14:tracePt t="12602" x="2600325" y="2141538"/>
          <p14:tracePt t="12612" x="2625725" y="2124075"/>
          <p14:tracePt t="12618" x="2643188" y="2116138"/>
          <p14:tracePt t="12629" x="2676525" y="2108200"/>
          <p14:tracePt t="12634" x="2693988" y="2108200"/>
          <p14:tracePt t="12645" x="2701925" y="2108200"/>
          <p14:tracePt t="12650" x="2711450" y="2108200"/>
          <p14:tracePt t="12662" x="2719388" y="2108200"/>
          <p14:tracePt t="12674" x="2736850" y="2108200"/>
          <p14:tracePt t="12682" x="2744788" y="2108200"/>
          <p14:tracePt t="12690" x="2744788" y="2116138"/>
          <p14:tracePt t="12698" x="2752725" y="2124075"/>
          <p14:tracePt t="12706" x="2762250" y="2141538"/>
          <p14:tracePt t="12714" x="2778125" y="2166938"/>
          <p14:tracePt t="12731" x="2787650" y="2192338"/>
          <p14:tracePt t="13018" x="2787650" y="2209800"/>
          <p14:tracePt t="13034" x="2752725" y="2209800"/>
          <p14:tracePt t="13045" x="2676525" y="2235200"/>
          <p14:tracePt t="13050" x="2566988" y="2235200"/>
          <p14:tracePt t="13058" x="2447925" y="2235200"/>
          <p14:tracePt t="13066" x="2354263" y="2235200"/>
          <p14:tracePt t="13078" x="2227263" y="2235200"/>
          <p14:tracePt t="13082" x="2108200" y="2235200"/>
          <p14:tracePt t="13090" x="1997075" y="2235200"/>
          <p14:tracePt t="13098" x="1903413" y="2235200"/>
          <p14:tracePt t="13106" x="1819275" y="2235200"/>
          <p14:tracePt t="13114" x="1741488" y="2235200"/>
          <p14:tracePt t="13122" x="1708150" y="2235200"/>
          <p14:tracePt t="13130" x="1682750" y="2235200"/>
          <p14:tracePt t="13138" x="1674813" y="2235200"/>
          <p14:tracePt t="13154" x="1665288" y="2235200"/>
          <p14:tracePt t="13170" x="1657350" y="2235200"/>
          <p14:tracePt t="13242" x="1649413" y="2235200"/>
          <p14:tracePt t="13250" x="1631950" y="2235200"/>
          <p14:tracePt t="13260" x="1606550" y="2235200"/>
          <p14:tracePt t="13266" x="1589088" y="2235200"/>
          <p14:tracePt t="13278" x="1555750" y="2235200"/>
          <p14:tracePt t="13290" x="1538288" y="2235200"/>
          <p14:tracePt t="13410" x="1530350" y="2235200"/>
          <p14:tracePt t="13428" x="1520825" y="2227263"/>
          <p14:tracePt t="13444" x="1520825" y="2217738"/>
          <p14:tracePt t="13450" x="1512888" y="2192338"/>
          <p14:tracePt t="13460" x="1512888" y="2174875"/>
          <p14:tracePt t="13466" x="1512888" y="2166938"/>
          <p14:tracePt t="13478" x="1512888" y="2133600"/>
          <p14:tracePt t="13482" x="1512888" y="2124075"/>
          <p14:tracePt t="13490" x="1512888" y="2108200"/>
          <p14:tracePt t="13498" x="1512888" y="2090738"/>
          <p14:tracePt t="13514" x="1512888" y="2073275"/>
          <p14:tracePt t="13522" x="1512888" y="2065338"/>
          <p14:tracePt t="13618" x="1512888" y="2073275"/>
          <p14:tracePt t="13628" x="1512888" y="2108200"/>
          <p14:tracePt t="13634" x="1512888" y="2141538"/>
          <p14:tracePt t="13644" x="1512888" y="2159000"/>
          <p14:tracePt t="13650" x="1512888" y="2174875"/>
          <p14:tracePt t="13666" x="1512888" y="2184400"/>
          <p14:tracePt t="14226" x="1530350" y="2166938"/>
          <p14:tracePt t="14234" x="1555750" y="2141538"/>
          <p14:tracePt t="14244" x="1581150" y="2116138"/>
          <p14:tracePt t="14250" x="1597025" y="2090738"/>
          <p14:tracePt t="14261" x="1614488" y="2073275"/>
          <p14:tracePt t="14266" x="1639888" y="2047875"/>
          <p14:tracePt t="14279" x="1657350" y="2039938"/>
          <p14:tracePt t="14290" x="1682750" y="2022475"/>
          <p14:tracePt t="14298" x="1700213" y="2005013"/>
          <p14:tracePt t="14306" x="1708150" y="1997075"/>
          <p14:tracePt t="14314" x="1733550" y="1979613"/>
          <p14:tracePt t="14322" x="1758950" y="1971675"/>
          <p14:tracePt t="14330" x="1776413" y="1963738"/>
          <p14:tracePt t="14338" x="1793875" y="1946275"/>
          <p14:tracePt t="14346" x="1801813" y="1938338"/>
          <p14:tracePt t="14354" x="1809750" y="1938338"/>
          <p14:tracePt t="14370" x="1819275" y="1938338"/>
          <p14:tracePt t="14378" x="1827213" y="1938338"/>
          <p14:tracePt t="14395" x="1835150" y="1938338"/>
          <p14:tracePt t="14402" x="1860550" y="1954213"/>
          <p14:tracePt t="14412" x="1860550" y="1989138"/>
          <p14:tracePt t="14418" x="1860550" y="2039938"/>
          <p14:tracePt t="14428" x="1878013" y="2082800"/>
          <p14:tracePt t="14434" x="1878013" y="2133600"/>
          <p14:tracePt t="14445" x="1878013" y="2149475"/>
          <p14:tracePt t="14450" x="1878013" y="2166938"/>
          <p14:tracePt t="14461" x="1878013" y="2174875"/>
          <p14:tracePt t="14478" x="1878013" y="2184400"/>
          <p14:tracePt t="14618" x="1844675" y="2174875"/>
          <p14:tracePt t="14628" x="1819275" y="2174875"/>
          <p14:tracePt t="14634" x="1776413" y="2159000"/>
          <p14:tracePt t="14644" x="1741488" y="2159000"/>
          <p14:tracePt t="14650" x="1700213" y="2159000"/>
          <p14:tracePt t="14662" x="1657350" y="2159000"/>
          <p14:tracePt t="14666" x="1614488" y="2159000"/>
          <p14:tracePt t="14679" x="1581150" y="2159000"/>
          <p14:tracePt t="14682" x="1546225" y="2174875"/>
          <p14:tracePt t="14690" x="1512888" y="2192338"/>
          <p14:tracePt t="14698" x="1487488" y="2209800"/>
          <p14:tracePt t="14706" x="1452563" y="2243138"/>
          <p14:tracePt t="14714" x="1436688" y="2260600"/>
          <p14:tracePt t="14722" x="1401763" y="2278063"/>
          <p14:tracePt t="14730" x="1393825" y="2278063"/>
          <p14:tracePt t="14738" x="1385888" y="2286000"/>
          <p14:tracePt t="14866" x="1368425" y="2260600"/>
          <p14:tracePt t="14875" x="1368425" y="2235200"/>
          <p14:tracePt t="14882" x="1368425" y="2200275"/>
          <p14:tracePt t="14890" x="1376363" y="2174875"/>
          <p14:tracePt t="14898" x="1393825" y="2149475"/>
          <p14:tracePt t="14906" x="1427163" y="2108200"/>
          <p14:tracePt t="14914" x="1462088" y="2090738"/>
          <p14:tracePt t="14922" x="1512888" y="2073275"/>
          <p14:tracePt t="14930" x="1563688" y="2047875"/>
          <p14:tracePt t="14938" x="1631950" y="2014538"/>
          <p14:tracePt t="14946" x="1690688" y="2005013"/>
          <p14:tracePt t="14954" x="1766888" y="2005013"/>
          <p14:tracePt t="14962" x="1809750" y="1997075"/>
          <p14:tracePt t="14970" x="1895475" y="1997075"/>
          <p14:tracePt t="14978" x="1954213" y="1997075"/>
          <p14:tracePt t="14986" x="2014538" y="1997075"/>
          <p14:tracePt t="14996" x="2098675" y="2014538"/>
          <p14:tracePt t="15003" x="2159000" y="2030413"/>
          <p14:tracePt t="15012" x="2209800" y="2039938"/>
          <p14:tracePt t="15018" x="2243138" y="2055813"/>
          <p14:tracePt t="15029" x="2260600" y="2065338"/>
          <p14:tracePt t="15045" x="2278063" y="2073275"/>
          <p14:tracePt t="15062" x="2286000" y="2082800"/>
          <p14:tracePt t="15066" x="2286000" y="2090738"/>
          <p14:tracePt t="15079" x="2286000" y="2098675"/>
          <p14:tracePt t="15082" x="2286000" y="2108200"/>
          <p14:tracePt t="15090" x="2293938" y="2124075"/>
          <p14:tracePt t="15098" x="2293938" y="2133600"/>
          <p14:tracePt t="15106" x="2293938" y="2141538"/>
          <p14:tracePt t="15114" x="2293938" y="2159000"/>
          <p14:tracePt t="15130" x="2293938" y="2166938"/>
          <p14:tracePt t="15266" x="2293938" y="2149475"/>
          <p14:tracePt t="15276" x="2293938" y="2124075"/>
          <p14:tracePt t="15282" x="2293938" y="2090738"/>
          <p14:tracePt t="15290" x="2286000" y="2065338"/>
          <p14:tracePt t="15298" x="2278063" y="2030413"/>
          <p14:tracePt t="15306" x="2252663" y="1979613"/>
          <p14:tracePt t="15314" x="2243138" y="1963738"/>
          <p14:tracePt t="15322" x="2235200" y="1946275"/>
          <p14:tracePt t="15330" x="2209800" y="1911350"/>
          <p14:tracePt t="15338" x="2209800" y="1903413"/>
          <p14:tracePt t="15346" x="2192338" y="1885950"/>
          <p14:tracePt t="15362" x="2184400" y="1878013"/>
          <p14:tracePt t="15386" x="2174875" y="1870075"/>
          <p14:tracePt t="15394" x="2159000" y="1860550"/>
          <p14:tracePt t="15402" x="2124075" y="1844675"/>
          <p14:tracePt t="15411" x="2098675" y="1844675"/>
          <p14:tracePt t="15418" x="2039938" y="1844675"/>
          <p14:tracePt t="15428" x="1989138" y="1844675"/>
          <p14:tracePt t="15434" x="1903413" y="1844675"/>
          <p14:tracePt t="15445" x="1801813" y="1844675"/>
          <p14:tracePt t="15450" x="1716088" y="1852613"/>
          <p14:tracePt t="15461" x="1639888" y="1870075"/>
          <p14:tracePt t="15466" x="1581150" y="1903413"/>
          <p14:tracePt t="15478" x="1538288" y="1920875"/>
          <p14:tracePt t="15482" x="1504950" y="1946275"/>
          <p14:tracePt t="15490" x="1470025" y="1963738"/>
          <p14:tracePt t="15498" x="1444625" y="1989138"/>
          <p14:tracePt t="15506" x="1427163" y="2005013"/>
          <p14:tracePt t="15514" x="1419225" y="2022475"/>
          <p14:tracePt t="15522" x="1411288" y="2030413"/>
          <p14:tracePt t="15531" x="1401763" y="2055813"/>
          <p14:tracePt t="15538" x="1393825" y="2082800"/>
          <p14:tracePt t="15546" x="1393825" y="2090738"/>
          <p14:tracePt t="15562" x="1393825" y="2098675"/>
          <p14:tracePt t="15722" x="1385888" y="2108200"/>
          <p14:tracePt t="15738" x="1385888" y="2098675"/>
          <p14:tracePt t="15746" x="1385888" y="2090738"/>
          <p14:tracePt t="15754" x="1401763" y="2039938"/>
          <p14:tracePt t="15762" x="1419225" y="2022475"/>
          <p14:tracePt t="15770" x="1436688" y="2005013"/>
          <p14:tracePt t="15778" x="1462088" y="1997075"/>
          <p14:tracePt t="15786" x="1504950" y="1971675"/>
          <p14:tracePt t="15795" x="1538288" y="1963738"/>
          <p14:tracePt t="15802" x="1563688" y="1954213"/>
          <p14:tracePt t="15811" x="1589088" y="1946275"/>
          <p14:tracePt t="15818" x="1597025" y="1938338"/>
          <p14:tracePt t="15828" x="1614488" y="1938338"/>
          <p14:tracePt t="15834" x="1649413" y="1938338"/>
          <p14:tracePt t="15844" x="1657350" y="1938338"/>
          <p14:tracePt t="15850" x="1690688" y="1938338"/>
          <p14:tracePt t="15861" x="1708150" y="1954213"/>
          <p14:tracePt t="15866" x="1733550" y="1971675"/>
          <p14:tracePt t="15878" x="1741488" y="1989138"/>
          <p14:tracePt t="15882" x="1776413" y="2022475"/>
          <p14:tracePt t="15894" x="1776413" y="2047875"/>
          <p14:tracePt t="15898" x="1801813" y="2090738"/>
          <p14:tracePt t="15906" x="1809750" y="2108200"/>
          <p14:tracePt t="15914" x="1819275" y="2141538"/>
          <p14:tracePt t="15922" x="1827213" y="2174875"/>
          <p14:tracePt t="15938" x="1827213" y="2184400"/>
          <p14:tracePt t="16242" x="1827213" y="2192338"/>
          <p14:tracePt t="16250" x="1819275" y="2192338"/>
          <p14:tracePt t="16260" x="1784350" y="2192338"/>
          <p14:tracePt t="16266" x="1751013" y="2217738"/>
          <p14:tracePt t="16279" x="1725613" y="2235200"/>
          <p14:tracePt t="16283" x="1682750" y="2268538"/>
          <p14:tracePt t="16294" x="1657350" y="2293938"/>
          <p14:tracePt t="16298" x="1639888" y="2311400"/>
          <p14:tracePt t="16306" x="1614488" y="2336800"/>
          <p14:tracePt t="16314" x="1614488" y="2344738"/>
          <p14:tracePt t="16322" x="1597025" y="2354263"/>
          <p14:tracePt t="16331" x="1597025" y="2362200"/>
          <p14:tracePt t="16346" x="1589088" y="2371725"/>
          <p14:tracePt t="16842" x="1581150" y="2371725"/>
          <p14:tracePt t="16850" x="1571625" y="2371725"/>
          <p14:tracePt t="16866" x="1563688" y="2371725"/>
          <p14:tracePt t="16882" x="1555750" y="2371725"/>
          <p14:tracePt t="16891" x="1546225" y="2362200"/>
          <p14:tracePt t="16906" x="1538288" y="2362200"/>
          <p14:tracePt t="16914" x="1538288" y="2354263"/>
          <p14:tracePt t="16922" x="1538288" y="2344738"/>
          <p14:tracePt t="16930" x="1538288" y="2336800"/>
          <p14:tracePt t="16946" x="1538288" y="2319338"/>
          <p14:tracePt t="16962" x="1538288" y="2311400"/>
          <p14:tracePt t="16970" x="1538288" y="2303463"/>
          <p14:tracePt t="16994" x="1538288" y="2293938"/>
          <p14:tracePt t="17018" x="1538288" y="2286000"/>
          <p14:tracePt t="17027" x="1538288" y="2278063"/>
          <p14:tracePt t="17043" x="1538288" y="2268538"/>
          <p14:tracePt t="17050" x="1538288" y="2260600"/>
          <p14:tracePt t="17066" x="1538288" y="2243138"/>
          <p14:tracePt t="17082" x="1538288" y="2235200"/>
          <p14:tracePt t="17094" x="1538288" y="2227263"/>
          <p14:tracePt t="17098" x="1538288" y="2217738"/>
          <p14:tracePt t="17106" x="1546225" y="2217738"/>
          <p14:tracePt t="17122" x="1555750" y="2209800"/>
          <p14:tracePt t="17146" x="1555750" y="2192338"/>
          <p14:tracePt t="17154" x="1555750" y="2184400"/>
          <p14:tracePt t="17170" x="1555750" y="2174875"/>
          <p14:tracePt t="17178" x="1555750" y="2166938"/>
          <p14:tracePt t="17193" x="1555750" y="2159000"/>
          <p14:tracePt t="17218" x="1555750" y="2149475"/>
          <p14:tracePt t="18810" x="1555750" y="2159000"/>
          <p14:tracePt t="18818" x="1555750" y="2268538"/>
          <p14:tracePt t="18826" x="1555750" y="2379663"/>
          <p14:tracePt t="18834" x="1530350" y="2481263"/>
          <p14:tracePt t="18844" x="1495425" y="2600325"/>
          <p14:tracePt t="18850" x="1477963" y="2676525"/>
          <p14:tracePt t="18861" x="1452563" y="2762250"/>
          <p14:tracePt t="18866" x="1444625" y="2863850"/>
          <p14:tracePt t="18877" x="1411288" y="2940050"/>
          <p14:tracePt t="18882" x="1401763" y="3025775"/>
          <p14:tracePt t="18893" x="1393825" y="3084513"/>
          <p14:tracePt t="18898" x="1393825" y="3144838"/>
          <p14:tracePt t="18910" x="1368425" y="3178175"/>
          <p14:tracePt t="18914" x="1368425" y="3203575"/>
          <p14:tracePt t="18922" x="1368425" y="3221038"/>
          <p14:tracePt t="18938" x="1368425" y="3238500"/>
          <p14:tracePt t="18946" x="1368425" y="3246438"/>
          <p14:tracePt t="19066" x="1360488" y="3279775"/>
          <p14:tracePt t="19090" x="1350963" y="3289300"/>
          <p14:tracePt t="19106" x="1350963" y="3305175"/>
          <p14:tracePt t="19114" x="1343025" y="3305175"/>
          <p14:tracePt t="19122" x="1343025" y="3314700"/>
          <p14:tracePt t="19138" x="1343025" y="3322638"/>
          <p14:tracePt t="19146" x="1333500" y="3330575"/>
          <p14:tracePt t="19154" x="1333500" y="3348038"/>
          <p14:tracePt t="19162" x="1325563" y="3355975"/>
          <p14:tracePt t="19170" x="1325563" y="3373438"/>
          <p14:tracePt t="19178" x="1317625" y="3382963"/>
          <p14:tracePt t="19186" x="1317625" y="3390900"/>
          <p14:tracePt t="19194" x="1308100" y="3416300"/>
          <p14:tracePt t="19210" x="1308100" y="3441700"/>
          <p14:tracePt t="19218" x="1300163" y="3449638"/>
          <p14:tracePt t="19227" x="1300163" y="3459163"/>
          <p14:tracePt t="19234" x="1292225" y="3484563"/>
          <p14:tracePt t="19244" x="1292225" y="3492500"/>
          <p14:tracePt t="19250" x="1292225" y="3509963"/>
          <p14:tracePt t="19261" x="1282700" y="3517900"/>
          <p14:tracePt t="19277" x="1274763" y="3535363"/>
          <p14:tracePt t="19282" x="1274763" y="3543300"/>
          <p14:tracePt t="19298" x="1266825" y="3560763"/>
          <p14:tracePt t="19314" x="1257300" y="3568700"/>
          <p14:tracePt t="19354" x="1249363" y="3578225"/>
          <p14:tracePt t="19370" x="1231900" y="3586163"/>
          <p14:tracePt t="19378" x="1223963" y="3586163"/>
          <p14:tracePt t="19386" x="1206500" y="3586163"/>
          <p14:tracePt t="19394" x="1189038" y="3586163"/>
          <p14:tracePt t="19402" x="1173163" y="3586163"/>
          <p14:tracePt t="19410" x="1163638" y="3586163"/>
          <p14:tracePt t="19418" x="1147763" y="3586163"/>
          <p14:tracePt t="19427" x="1138238" y="3586163"/>
          <p14:tracePt t="19434" x="1130300" y="3586163"/>
          <p14:tracePt t="19460" x="1122363" y="3578225"/>
          <p14:tracePt t="19466" x="1104900" y="3578225"/>
          <p14:tracePt t="19482" x="1087438" y="3560763"/>
          <p14:tracePt t="19494" x="1062038" y="3535363"/>
          <p14:tracePt t="19498" x="1044575" y="3502025"/>
          <p14:tracePt t="19510" x="1003300" y="3459163"/>
          <p14:tracePt t="19514" x="985838" y="3433763"/>
          <p14:tracePt t="19522" x="925513" y="3382963"/>
          <p14:tracePt t="19530" x="909638" y="3355975"/>
          <p14:tracePt t="19538" x="866775" y="3322638"/>
          <p14:tracePt t="19546" x="841375" y="3297238"/>
          <p14:tracePt t="19554" x="815975" y="3271838"/>
          <p14:tracePt t="19562" x="798513" y="3254375"/>
          <p14:tracePt t="19578" x="781050" y="3221038"/>
          <p14:tracePt t="19586" x="773113" y="3195638"/>
          <p14:tracePt t="19594" x="755650" y="3178175"/>
          <p14:tracePt t="19602" x="747713" y="3127375"/>
          <p14:tracePt t="19610" x="739775" y="3067050"/>
          <p14:tracePt t="19618" x="722313" y="3008313"/>
          <p14:tracePt t="19627" x="696913" y="2949575"/>
          <p14:tracePt t="19634" x="688975" y="2871788"/>
          <p14:tracePt t="19644" x="688975" y="2830513"/>
          <p14:tracePt t="19650" x="688975" y="2787650"/>
          <p14:tracePt t="19660" x="671513" y="2770188"/>
          <p14:tracePt t="19666" x="671513" y="2744788"/>
          <p14:tracePt t="19677" x="663575" y="2727325"/>
          <p14:tracePt t="19682" x="663575" y="2701925"/>
          <p14:tracePt t="19693" x="663575" y="2693988"/>
          <p14:tracePt t="19698" x="663575" y="2668588"/>
          <p14:tracePt t="19710" x="663575" y="2651125"/>
          <p14:tracePt t="19714" x="663575" y="2633663"/>
          <p14:tracePt t="19722" x="663575" y="2592388"/>
          <p14:tracePt t="19730" x="663575" y="2557463"/>
          <p14:tracePt t="19738" x="663575" y="2516188"/>
          <p14:tracePt t="19746" x="671513" y="2489200"/>
          <p14:tracePt t="19754" x="679450" y="2447925"/>
          <p14:tracePt t="19762" x="688975" y="2422525"/>
          <p14:tracePt t="19770" x="714375" y="2397125"/>
          <p14:tracePt t="19778" x="722313" y="2379663"/>
          <p14:tracePt t="19786" x="730250" y="2371725"/>
          <p14:tracePt t="19794" x="739775" y="2354263"/>
          <p14:tracePt t="19802" x="755650" y="2344738"/>
          <p14:tracePt t="19810" x="781050" y="2336800"/>
          <p14:tracePt t="19818" x="798513" y="2328863"/>
          <p14:tracePt t="19827" x="849313" y="2293938"/>
          <p14:tracePt t="19834" x="900113" y="2286000"/>
          <p14:tracePt t="19843" x="968375" y="2278063"/>
          <p14:tracePt t="19850" x="1019175" y="2260600"/>
          <p14:tracePt t="19860" x="1079500" y="2252663"/>
          <p14:tracePt t="19866" x="1138238" y="2252663"/>
          <p14:tracePt t="19877" x="1198563" y="2243138"/>
          <p14:tracePt t="19882" x="1216025" y="2243138"/>
          <p14:tracePt t="19894" x="1249363" y="2243138"/>
          <p14:tracePt t="19898" x="1292225" y="2243138"/>
          <p14:tracePt t="19911" x="1325563" y="2243138"/>
          <p14:tracePt t="19914" x="1376363" y="2243138"/>
          <p14:tracePt t="19922" x="1419225" y="2243138"/>
          <p14:tracePt t="19930" x="1477963" y="2243138"/>
          <p14:tracePt t="19938" x="1538288" y="2243138"/>
          <p14:tracePt t="19946" x="1606550" y="2243138"/>
          <p14:tracePt t="19954" x="1657350" y="2252663"/>
          <p14:tracePt t="19962" x="1716088" y="2268538"/>
          <p14:tracePt t="19970" x="1766888" y="2278063"/>
          <p14:tracePt t="19978" x="1809750" y="2311400"/>
          <p14:tracePt t="19986" x="1852613" y="2328863"/>
          <p14:tracePt t="19994" x="1870075" y="2344738"/>
          <p14:tracePt t="20002" x="1903413" y="2362200"/>
          <p14:tracePt t="20010" x="1928813" y="2387600"/>
          <p14:tracePt t="20018" x="1946275" y="2397125"/>
          <p14:tracePt t="20028" x="1971675" y="2422525"/>
          <p14:tracePt t="20034" x="1989138" y="2438400"/>
          <p14:tracePt t="20043" x="1997075" y="2463800"/>
          <p14:tracePt t="20050" x="2005013" y="2489200"/>
          <p14:tracePt t="20060" x="2022475" y="2524125"/>
          <p14:tracePt t="20066" x="2039938" y="2592388"/>
          <p14:tracePt t="20077" x="2047875" y="2651125"/>
          <p14:tracePt t="20082" x="2073275" y="2719388"/>
          <p14:tracePt t="20093" x="2090738" y="2778125"/>
          <p14:tracePt t="20098" x="2098675" y="2871788"/>
          <p14:tracePt t="20110" x="2098675" y="2922588"/>
          <p14:tracePt t="20114" x="2116138" y="2982913"/>
          <p14:tracePt t="20122" x="2116138" y="3051175"/>
          <p14:tracePt t="20130" x="2116138" y="3109913"/>
          <p14:tracePt t="20138" x="2116138" y="3152775"/>
          <p14:tracePt t="20146" x="2116138" y="3211513"/>
          <p14:tracePt t="20154" x="2116138" y="3271838"/>
          <p14:tracePt t="20162" x="2116138" y="3314700"/>
          <p14:tracePt t="20170" x="2116138" y="3355975"/>
          <p14:tracePt t="20178" x="2116138" y="3416300"/>
          <p14:tracePt t="20186" x="2116138" y="3459163"/>
          <p14:tracePt t="20194" x="2108200" y="3492500"/>
          <p14:tracePt t="20202" x="2098675" y="3517900"/>
          <p14:tracePt t="20210" x="2082800" y="3552825"/>
          <p14:tracePt t="20218" x="2073275" y="3578225"/>
          <p14:tracePt t="20227" x="2073275" y="3594100"/>
          <p14:tracePt t="20234" x="2039938" y="3629025"/>
          <p14:tracePt t="20244" x="2030413" y="3654425"/>
          <p14:tracePt t="20250" x="2005013" y="3687763"/>
          <p14:tracePt t="20261" x="1979613" y="3722688"/>
          <p14:tracePt t="20266" x="1963738" y="3748088"/>
          <p14:tracePt t="20278" x="1938338" y="3773488"/>
          <p14:tracePt t="20282" x="1911350" y="3798888"/>
          <p14:tracePt t="20293" x="1895475" y="3816350"/>
          <p14:tracePt t="20298" x="1878013" y="3832225"/>
          <p14:tracePt t="20310" x="1844675" y="3857625"/>
          <p14:tracePt t="20314" x="1827213" y="3867150"/>
          <p14:tracePt t="20322" x="1801813" y="3875088"/>
          <p14:tracePt t="20330" x="1758950" y="3892550"/>
          <p14:tracePt t="20338" x="1751013" y="3900488"/>
          <p14:tracePt t="20346" x="1716088" y="3900488"/>
          <p14:tracePt t="20354" x="1700213" y="3908425"/>
          <p14:tracePt t="20362" x="1682750" y="3908425"/>
          <p14:tracePt t="20370" x="1649413" y="3908425"/>
          <p14:tracePt t="20378" x="1631950" y="3908425"/>
          <p14:tracePt t="20386" x="1614488" y="3908425"/>
          <p14:tracePt t="20394" x="1589088" y="3908425"/>
          <p14:tracePt t="20402" x="1563688" y="3908425"/>
          <p14:tracePt t="20411" x="1555750" y="3908425"/>
          <p14:tracePt t="20418" x="1530350" y="3908425"/>
          <p14:tracePt t="20427" x="1512888" y="3908425"/>
          <p14:tracePt t="20434" x="1495425" y="3908425"/>
          <p14:tracePt t="20443" x="1470025" y="3908425"/>
          <p14:tracePt t="20450" x="1452563" y="3908425"/>
          <p14:tracePt t="20460" x="1427163" y="3892550"/>
          <p14:tracePt t="20466" x="1419225" y="3883025"/>
          <p14:tracePt t="20477" x="1401763" y="3875088"/>
          <p14:tracePt t="20482" x="1376363" y="3849688"/>
          <p14:tracePt t="20493" x="1360488" y="3841750"/>
          <p14:tracePt t="20498" x="1325563" y="3816350"/>
          <p14:tracePt t="20510" x="1325563" y="3806825"/>
          <p14:tracePt t="20514" x="1292225" y="3781425"/>
          <p14:tracePt t="20523" x="1274763" y="3763963"/>
          <p14:tracePt t="20531" x="1249363" y="3738563"/>
          <p14:tracePt t="20538" x="1223963" y="3713163"/>
          <p14:tracePt t="20546" x="1198563" y="3687763"/>
          <p14:tracePt t="20554" x="1181100" y="3662363"/>
          <p14:tracePt t="20562" x="1163638" y="3654425"/>
          <p14:tracePt t="20570" x="1138238" y="3611563"/>
          <p14:tracePt t="20578" x="1122363" y="3603625"/>
          <p14:tracePt t="20586" x="1096963" y="3552825"/>
          <p14:tracePt t="20594" x="1079500" y="3527425"/>
          <p14:tracePt t="20602" x="1062038" y="3484563"/>
          <p14:tracePt t="20610" x="1044575" y="3467100"/>
          <p14:tracePt t="20618" x="1028700" y="3424238"/>
          <p14:tracePt t="20627" x="1003300" y="3390900"/>
          <p14:tracePt t="20634" x="993775" y="3373438"/>
          <p14:tracePt t="20644" x="985838" y="3340100"/>
          <p14:tracePt t="20650" x="968375" y="3305175"/>
          <p14:tracePt t="20660" x="968375" y="3297238"/>
          <p14:tracePt t="20666" x="968375" y="3279775"/>
          <p14:tracePt t="20677" x="960438" y="3246438"/>
          <p14:tracePt t="20682" x="960438" y="3221038"/>
          <p14:tracePt t="20693" x="960438" y="3203575"/>
          <p14:tracePt t="20698" x="952500" y="3186113"/>
          <p14:tracePt t="20710" x="952500" y="3160713"/>
          <p14:tracePt t="20714" x="952500" y="3152775"/>
          <p14:tracePt t="20722" x="952500" y="3127375"/>
          <p14:tracePt t="20730" x="952500" y="3119438"/>
          <p14:tracePt t="20739" x="952500" y="3076575"/>
          <p14:tracePt t="20746" x="952500" y="3025775"/>
          <p14:tracePt t="20754" x="952500" y="2974975"/>
          <p14:tracePt t="20762" x="952500" y="2914650"/>
          <p14:tracePt t="20770" x="952500" y="2871788"/>
          <p14:tracePt t="20778" x="952500" y="2855913"/>
          <p14:tracePt t="20786" x="960438" y="2830513"/>
          <p14:tracePt t="20802" x="960438" y="2820988"/>
          <p14:tracePt t="20914" x="960438" y="2922588"/>
          <p14:tracePt t="20922" x="942975" y="3041650"/>
          <p14:tracePt t="20930" x="909638" y="3170238"/>
          <p14:tracePt t="20938" x="884238" y="3246438"/>
          <p14:tracePt t="20946" x="874713" y="3314700"/>
          <p14:tracePt t="20954" x="858838" y="3348038"/>
          <p14:tracePt t="20962" x="849313" y="3398838"/>
          <p14:tracePt t="20970" x="841375" y="3424238"/>
          <p14:tracePt t="20978" x="833438" y="3441700"/>
          <p14:tracePt t="20986" x="833438" y="3467100"/>
          <p14:tracePt t="20994" x="833438" y="3475038"/>
          <p14:tracePt t="21002" x="823913" y="3484563"/>
          <p14:tracePt t="21018" x="823913" y="3502025"/>
          <p14:tracePt t="21043" x="823913" y="3509963"/>
          <p14:tracePt t="21170" x="823913" y="3502025"/>
          <p14:tracePt t="21178" x="823913" y="3475038"/>
          <p14:tracePt t="21194" x="823913" y="3449638"/>
          <p14:tracePt t="21202" x="823913" y="3441700"/>
          <p14:tracePt t="21210" x="833438" y="3433763"/>
          <p14:tracePt t="21218" x="858838" y="3408363"/>
          <p14:tracePt t="21234" x="866775" y="3398838"/>
          <p14:tracePt t="21243" x="884238" y="3382963"/>
          <p14:tracePt t="21330" x="900113" y="3382963"/>
          <p14:tracePt t="21347" x="900113" y="3398838"/>
          <p14:tracePt t="21354" x="909638" y="3416300"/>
          <p14:tracePt t="21434" x="925513" y="3416300"/>
          <p14:tracePt t="21442" x="952500" y="3398838"/>
          <p14:tracePt t="21450" x="968375" y="3382963"/>
          <p14:tracePt t="21460" x="993775" y="3355975"/>
          <p14:tracePt t="21466" x="1011238" y="3330575"/>
          <p14:tracePt t="21477" x="1036638" y="3297238"/>
          <p14:tracePt t="21482" x="1054100" y="3271838"/>
          <p14:tracePt t="21493" x="1079500" y="3238500"/>
          <p14:tracePt t="21498" x="1087438" y="3228975"/>
          <p14:tracePt t="21510" x="1096963" y="3203575"/>
          <p14:tracePt t="21514" x="1130300" y="3170238"/>
          <p14:tracePt t="21526" x="1130300" y="3160713"/>
          <p14:tracePt t="21530" x="1147763" y="3127375"/>
          <p14:tracePt t="21538" x="1155700" y="3127375"/>
          <p14:tracePt t="21778" x="1163638" y="3127375"/>
          <p14:tracePt t="21786" x="1189038" y="3101975"/>
          <p14:tracePt t="21794" x="1198563" y="3084513"/>
          <p14:tracePt t="21802" x="1216025" y="3041650"/>
          <p14:tracePt t="21810" x="1216025" y="3025775"/>
          <p14:tracePt t="21818" x="1241425" y="2974975"/>
          <p14:tracePt t="21827" x="1257300" y="2949575"/>
          <p14:tracePt t="21834" x="1282700" y="2897188"/>
          <p14:tracePt t="21843" x="1292225" y="2871788"/>
          <p14:tracePt t="21850" x="1300163" y="2855913"/>
          <p14:tracePt t="21860" x="1300163" y="2846388"/>
          <p14:tracePt t="21986" x="1300163" y="2881313"/>
          <p14:tracePt t="21994" x="1300163" y="2906713"/>
          <p14:tracePt t="22002" x="1266825" y="2957513"/>
          <p14:tracePt t="22010" x="1257300" y="2982913"/>
          <p14:tracePt t="22018" x="1231900" y="3025775"/>
          <p14:tracePt t="22027" x="1223963" y="3051175"/>
          <p14:tracePt t="22034" x="1223963" y="3094038"/>
          <p14:tracePt t="22043" x="1216025" y="3127375"/>
          <p14:tracePt t="22050" x="1206500" y="3160713"/>
          <p14:tracePt t="22060" x="1206500" y="3170238"/>
          <p14:tracePt t="22066" x="1198563" y="3178175"/>
          <p14:tracePt t="22076" x="1189038" y="3195638"/>
          <p14:tracePt t="22226" x="1189038" y="3160713"/>
          <p14:tracePt t="22234" x="1189038" y="3127375"/>
          <p14:tracePt t="22242" x="1189038" y="3119438"/>
          <p14:tracePt t="22250" x="1189038" y="3084513"/>
          <p14:tracePt t="22260" x="1189038" y="3059113"/>
          <p14:tracePt t="22266" x="1189038" y="3051175"/>
          <p14:tracePt t="22276" x="1189038" y="3025775"/>
          <p14:tracePt t="22282" x="1189038" y="3016250"/>
          <p14:tracePt t="22293" x="1189038" y="2982913"/>
          <p14:tracePt t="22311" x="1189038" y="2965450"/>
          <p14:tracePt t="22326" x="1198563" y="2957513"/>
          <p14:tracePt t="22706" x="1216025" y="2957513"/>
          <p14:tracePt t="22714" x="1223963" y="2957513"/>
          <p14:tracePt t="22810" x="1231900" y="2957513"/>
          <p14:tracePt t="23307" x="1223963" y="2965450"/>
          <p14:tracePt t="23315" x="1216025" y="2974975"/>
          <p14:tracePt t="23338" x="1206500" y="2982913"/>
          <p14:tracePt t="23490" x="1198563" y="2982913"/>
          <p14:tracePt t="23498" x="1189038" y="2982913"/>
          <p14:tracePt t="23514" x="1181100" y="2982913"/>
          <p14:tracePt t="23530" x="1181100" y="2974975"/>
          <p14:tracePt t="23690" x="1181100" y="2957513"/>
          <p14:tracePt t="23698" x="1181100" y="2949575"/>
          <p14:tracePt t="23803" x="1181100" y="2940050"/>
          <p14:tracePt t="23947" x="1181100" y="2932113"/>
          <p14:tracePt t="23955" x="1181100" y="2922588"/>
          <p14:tracePt t="23979" x="1181100" y="2914650"/>
          <p14:tracePt t="23987" x="1189038" y="2897188"/>
          <p14:tracePt t="24002" x="1189038" y="2889250"/>
          <p14:tracePt t="24010" x="1198563" y="2871788"/>
          <p14:tracePt t="24026" x="1198563" y="2863850"/>
          <p14:tracePt t="24034" x="1206500" y="2855913"/>
          <p14:tracePt t="24058" x="1206500" y="2846388"/>
          <p14:tracePt t="24242" x="1206500" y="2855913"/>
          <p14:tracePt t="24259" x="1206500" y="2881313"/>
          <p14:tracePt t="24266" x="1206500" y="2889250"/>
          <p14:tracePt t="24275" x="1206500" y="2906713"/>
          <p14:tracePt t="24282" x="1206500" y="2914650"/>
          <p14:tracePt t="24292" x="1206500" y="2922588"/>
          <p14:tracePt t="24298" x="1206500" y="2940050"/>
          <p14:tracePt t="24323" x="1206500" y="2949575"/>
          <p14:tracePt t="24346" x="1206500" y="2957513"/>
          <p14:tracePt t="24419" x="1206500" y="2965450"/>
          <p14:tracePt t="24443" x="1206500" y="2974975"/>
          <p14:tracePt t="24483" x="1206500" y="2982913"/>
          <p14:tracePt t="24508" x="1206500" y="3008313"/>
          <p14:tracePt t="24514" x="1206500" y="3016250"/>
          <p14:tracePt t="24530" x="1206500" y="3033713"/>
          <p14:tracePt t="24539" x="1206500" y="3041650"/>
          <p14:tracePt t="24546" x="1206500" y="3067050"/>
          <p14:tracePt t="24554" x="1206500" y="3084513"/>
          <p14:tracePt t="24562" x="1206500" y="3101975"/>
          <p14:tracePt t="24570" x="1206500" y="3119438"/>
          <p14:tracePt t="24578" x="1206500" y="3127375"/>
          <p14:tracePt t="24594" x="1206500" y="3135313"/>
          <p14:tracePt t="24610" x="1206500" y="3144838"/>
          <p14:tracePt t="24618" x="1206500" y="3160713"/>
          <p14:tracePt t="24626" x="1206500" y="3178175"/>
          <p14:tracePt t="24634" x="1206500" y="3186113"/>
          <p14:tracePt t="24643" x="1206500" y="3203575"/>
          <p14:tracePt t="24650" x="1206500" y="3221038"/>
          <p14:tracePt t="24666" x="1206500" y="3238500"/>
          <p14:tracePt t="24826" x="1206500" y="3246438"/>
          <p14:tracePt t="25282" x="1198563" y="3246438"/>
          <p14:tracePt t="25292" x="1189038" y="3238500"/>
          <p14:tracePt t="25298" x="1189038" y="3211513"/>
          <p14:tracePt t="25308" x="1189038" y="3178175"/>
          <p14:tracePt t="25314" x="1189038" y="3160713"/>
          <p14:tracePt t="25326" x="1189038" y="3135313"/>
          <p14:tracePt t="25330" x="1189038" y="3109913"/>
          <p14:tracePt t="25342" x="1189038" y="3094038"/>
          <p14:tracePt t="25346" x="1189038" y="3067050"/>
          <p14:tracePt t="25354" x="1189038" y="3059113"/>
          <p14:tracePt t="25362" x="1189038" y="3051175"/>
          <p14:tracePt t="25370" x="1189038" y="3041650"/>
          <p14:tracePt t="25658" x="1189038" y="3059113"/>
          <p14:tracePt t="25666" x="1189038" y="3067050"/>
          <p14:tracePt t="25675" x="1189038" y="3084513"/>
          <p14:tracePt t="25683" x="1189038" y="3101975"/>
          <p14:tracePt t="25694" x="1189038" y="3127375"/>
          <p14:tracePt t="25699" x="1189038" y="3144838"/>
          <p14:tracePt t="25710" x="1189038" y="3178175"/>
          <p14:tracePt t="25715" x="1189038" y="3195638"/>
          <p14:tracePt t="25727" x="1189038" y="3211513"/>
          <p14:tracePt t="25731" x="1189038" y="3221038"/>
          <p14:tracePt t="25744" x="1189038" y="3228975"/>
          <p14:tracePt t="25755" x="1189038" y="3238500"/>
          <p14:tracePt t="25778" x="1189038" y="3246438"/>
          <p14:tracePt t="26178" x="1189038" y="3238500"/>
          <p14:tracePt t="26186" x="1189038" y="3221038"/>
          <p14:tracePt t="26194" x="1189038" y="3203575"/>
          <p14:tracePt t="26202" x="1189038" y="3195638"/>
          <p14:tracePt t="26210" x="1189038" y="3178175"/>
          <p14:tracePt t="26218" x="1189038" y="3160713"/>
          <p14:tracePt t="26226" x="1189038" y="3144838"/>
          <p14:tracePt t="26234" x="1189038" y="3119438"/>
          <p14:tracePt t="26242" x="1198563" y="3101975"/>
          <p14:tracePt t="26250" x="1206500" y="3067050"/>
          <p14:tracePt t="26259" x="1216025" y="3067050"/>
          <p14:tracePt t="26266" x="1223963" y="3051175"/>
          <p14:tracePt t="26275" x="1223963" y="3041650"/>
          <p14:tracePt t="26282" x="1231900" y="3041650"/>
          <p14:tracePt t="26292" x="1241425" y="3033713"/>
          <p14:tracePt t="26298" x="1249363" y="3025775"/>
          <p14:tracePt t="26314" x="1257300" y="3008313"/>
          <p14:tracePt t="26325" x="1266825" y="3000375"/>
          <p14:tracePt t="26330" x="1274763" y="2982913"/>
          <p14:tracePt t="26346" x="1282700" y="2974975"/>
          <p14:tracePt t="26362" x="1300163" y="2957513"/>
          <p14:tracePt t="26378" x="1300163" y="2949575"/>
          <p14:tracePt t="26394" x="1308100" y="2949575"/>
          <p14:tracePt t="26410" x="1325563" y="2932113"/>
          <p14:tracePt t="26426" x="1333500" y="2922588"/>
          <p14:tracePt t="26434" x="1350963" y="2914650"/>
          <p14:tracePt t="26466" x="1360488" y="2914650"/>
          <p14:tracePt t="26578" x="1368425" y="2906713"/>
          <p14:tracePt t="26619" x="1368425" y="2897188"/>
          <p14:tracePt t="28850" x="1385888" y="2897188"/>
          <p14:tracePt t="28858" x="1436688" y="2889250"/>
          <p14:tracePt t="28866" x="1504950" y="2871788"/>
          <p14:tracePt t="28875" x="1563688" y="2838450"/>
          <p14:tracePt t="28882" x="1639888" y="2820988"/>
          <p14:tracePt t="28891" x="1700213" y="2795588"/>
          <p14:tracePt t="28898" x="1758950" y="2778125"/>
          <p14:tracePt t="28908" x="1860550" y="2770188"/>
          <p14:tracePt t="28914" x="1963738" y="2744788"/>
          <p14:tracePt t="28924" x="2047875" y="2719388"/>
          <p14:tracePt t="28930" x="2149475" y="2711450"/>
          <p14:tracePt t="28942" x="2235200" y="2686050"/>
          <p14:tracePt t="28946" x="2319338" y="2686050"/>
          <p14:tracePt t="28960" x="2438400" y="2686050"/>
          <p14:tracePt t="28962" x="2532063" y="2686050"/>
          <p14:tracePt t="28970" x="2651125" y="2686050"/>
          <p14:tracePt t="28978" x="2744788" y="2686050"/>
          <p14:tracePt t="28986" x="2863850" y="2686050"/>
          <p14:tracePt t="28994" x="2957513" y="2686050"/>
          <p14:tracePt t="29002" x="3041650" y="2686050"/>
          <p14:tracePt t="29010" x="3127375" y="2686050"/>
          <p14:tracePt t="29018" x="3186113" y="2686050"/>
          <p14:tracePt t="29026" x="3228975" y="2686050"/>
          <p14:tracePt t="29034" x="3271838" y="2686050"/>
          <p14:tracePt t="29042" x="3305175" y="2686050"/>
          <p14:tracePt t="29050" x="3340100" y="2686050"/>
          <p14:tracePt t="29058" x="3348038" y="2686050"/>
          <p14:tracePt t="29066" x="3373438" y="2686050"/>
          <p14:tracePt t="29075" x="3382963" y="2686050"/>
          <p14:tracePt t="29082" x="3390900" y="2686050"/>
          <p14:tracePt t="29098" x="3416300" y="2686050"/>
          <p14:tracePt t="29108" x="3424238" y="2686050"/>
          <p14:tracePt t="29114" x="3449638" y="2686050"/>
          <p14:tracePt t="29125" x="3502025" y="2686050"/>
          <p14:tracePt t="29130" x="3560763" y="2693988"/>
          <p14:tracePt t="29141" x="3654425" y="2711450"/>
          <p14:tracePt t="29146" x="3722688" y="2727325"/>
          <p14:tracePt t="29158" x="3824288" y="2744788"/>
          <p14:tracePt t="29162" x="3925888" y="2752725"/>
          <p14:tracePt t="29170" x="4037013" y="2762250"/>
          <p14:tracePt t="29178" x="4138613" y="2795588"/>
          <p14:tracePt t="29186" x="4232275" y="2820988"/>
          <p14:tracePt t="29194" x="4333875" y="2855913"/>
          <p14:tracePt t="29202" x="4410075" y="2871788"/>
          <p14:tracePt t="29210" x="4470400" y="2897188"/>
          <p14:tracePt t="29218" x="4513263" y="2906713"/>
          <p14:tracePt t="29226" x="4538663" y="2914650"/>
          <p14:tracePt t="29234" x="4564063" y="2922588"/>
          <p14:tracePt t="29242" x="4589463" y="2940050"/>
          <p14:tracePt t="29250" x="4597400" y="2940050"/>
          <p14:tracePt t="29266" x="4605338" y="2949575"/>
          <p14:tracePt t="29274" x="4614863" y="2949575"/>
          <p14:tracePt t="29282" x="4622800" y="2957513"/>
          <p14:tracePt t="29291" x="4640263" y="2974975"/>
          <p14:tracePt t="29298" x="4648200" y="2974975"/>
          <p14:tracePt t="29308" x="4657725" y="2982913"/>
          <p14:tracePt t="29314" x="4673600" y="3000375"/>
          <p14:tracePt t="29325" x="4683125" y="3000375"/>
          <p14:tracePt t="29330" x="4691063" y="3016250"/>
          <p14:tracePt t="29341" x="4733925" y="3051175"/>
          <p14:tracePt t="29346" x="4749800" y="3067050"/>
          <p14:tracePt t="29359" x="4767263" y="3084513"/>
          <p14:tracePt t="29362" x="4802188" y="3109913"/>
          <p14:tracePt t="29370" x="4818063" y="3127375"/>
          <p14:tracePt t="29378" x="4835525" y="3135313"/>
          <p14:tracePt t="29394" x="4852988" y="3135313"/>
          <p14:tracePt t="29410" x="4860925" y="3144838"/>
          <p14:tracePt t="29450" x="4868863" y="3160713"/>
          <p14:tracePt t="29466" x="4878388" y="3160713"/>
          <p14:tracePt t="29474" x="4886325" y="3160713"/>
          <p14:tracePt t="29482" x="4886325" y="3170238"/>
          <p14:tracePt t="29492" x="4894263" y="3170238"/>
          <p14:tracePt t="29509" x="4903788" y="3170238"/>
          <p14:tracePt t="29586" x="4919663" y="3178175"/>
          <p14:tracePt t="29610" x="4929188" y="3178175"/>
          <p14:tracePt t="29626" x="4937125" y="3178175"/>
          <p14:tracePt t="29634" x="4946650" y="3178175"/>
          <p14:tracePt t="29650" x="4954588" y="3178175"/>
          <p14:tracePt t="29658" x="4962525" y="3178175"/>
          <p14:tracePt t="29682" x="4979988" y="3178175"/>
          <p14:tracePt t="29691" x="4987925" y="3178175"/>
          <p14:tracePt t="29707" x="5013325" y="3178175"/>
          <p14:tracePt t="29714" x="5022850" y="3178175"/>
          <p14:tracePt t="29724" x="5048250" y="3178175"/>
          <p14:tracePt t="29730" x="5064125" y="3160713"/>
          <p14:tracePt t="29746" x="5081588" y="3152775"/>
          <p14:tracePt t="29758" x="5091113" y="3152775"/>
          <p14:tracePt t="29770" x="5099050" y="3144838"/>
          <p14:tracePt t="29778" x="5116513" y="3144838"/>
          <p14:tracePt t="29786" x="5124450" y="3127375"/>
          <p14:tracePt t="29794" x="5132388" y="3127375"/>
          <p14:tracePt t="29802" x="5157788" y="3119438"/>
          <p14:tracePt t="29810" x="5157788" y="3109913"/>
          <p14:tracePt t="29826" x="5175250" y="3094038"/>
          <p14:tracePt t="29834" x="5192713" y="3084513"/>
          <p14:tracePt t="29842" x="5200650" y="3076575"/>
          <p14:tracePt t="29850" x="5226050" y="3059113"/>
          <p14:tracePt t="29858" x="5235575" y="3051175"/>
          <p14:tracePt t="29866" x="5243513" y="3051175"/>
          <p14:tracePt t="29874" x="5260975" y="3041650"/>
          <p14:tracePt t="29882" x="5276850" y="3041650"/>
          <p14:tracePt t="29891" x="5286375" y="3041650"/>
          <p14:tracePt t="29898" x="5294313" y="3033713"/>
          <p14:tracePt t="29908" x="5302250" y="3025775"/>
          <p14:tracePt t="29914" x="5311775" y="3025775"/>
          <p14:tracePt t="29930" x="5311775" y="3016250"/>
          <p14:tracePt t="29957" x="5319713" y="3016250"/>
          <p14:tracePt t="29978" x="5327650" y="3016250"/>
          <p14:tracePt t="29994" x="5337175" y="3008313"/>
          <p14:tracePt t="30002" x="5353050" y="3008313"/>
          <p14:tracePt t="30010" x="5370513" y="2990850"/>
          <p14:tracePt t="30018" x="5370513" y="2982913"/>
          <p14:tracePt t="30122" x="5395913" y="2982913"/>
          <p14:tracePt t="30435" x="5395913" y="2974975"/>
          <p14:tracePt t="30442" x="5395913" y="2965450"/>
          <p14:tracePt t="30450" x="5405438" y="2957513"/>
          <p14:tracePt t="30474" x="5405438" y="2949575"/>
          <p14:tracePt t="30482" x="5405438" y="2940050"/>
          <p14:tracePt t="30498" x="5405438" y="2932113"/>
          <p14:tracePt t="30508" x="5405438" y="2922588"/>
          <p14:tracePt t="30524" x="5413375" y="2914650"/>
          <p14:tracePt t="30530" x="5413375" y="2906713"/>
          <p14:tracePt t="30546" x="5413375" y="2897188"/>
          <p14:tracePt t="30557" x="5413375" y="2889250"/>
          <p14:tracePt t="30578" x="5413375" y="2871788"/>
          <p14:tracePt t="30594" x="5413375" y="2863850"/>
          <p14:tracePt t="30770" x="5413375" y="2855913"/>
          <p14:tracePt t="30778" x="5413375" y="2846388"/>
          <p14:tracePt t="30788" x="5413375" y="2838450"/>
          <p14:tracePt t="30794" x="5413375" y="2830513"/>
          <p14:tracePt t="30802" x="5413375" y="2820988"/>
          <p14:tracePt t="30810" x="5413375" y="2813050"/>
          <p14:tracePt t="30826" x="5413375" y="2805113"/>
          <p14:tracePt t="30842" x="5413375" y="2795588"/>
          <p14:tracePt t="31026" x="5395913" y="2820988"/>
          <p14:tracePt t="31034" x="5387975" y="2846388"/>
          <p14:tracePt t="31042" x="5380038" y="2871788"/>
          <p14:tracePt t="31050" x="5380038" y="2881313"/>
          <p14:tracePt t="31058" x="5362575" y="2906713"/>
          <p14:tracePt t="31066" x="5353050" y="2922588"/>
          <p14:tracePt t="31074" x="5345113" y="2932113"/>
          <p14:tracePt t="31340" x="5345113" y="2914650"/>
          <p14:tracePt t="31348" x="5345113" y="2906713"/>
          <p14:tracePt t="31361" x="5345113" y="2881313"/>
          <p14:tracePt t="31365" x="5345113" y="2871788"/>
          <p14:tracePt t="31374" x="5345113" y="2855913"/>
          <p14:tracePt t="31379" x="5345113" y="2846388"/>
          <p14:tracePt t="31394" x="5345113" y="2830513"/>
          <p14:tracePt t="31402" x="5345113" y="2820988"/>
          <p14:tracePt t="31418" x="5345113" y="2813050"/>
          <p14:tracePt t="31562" x="5345113" y="2805113"/>
          <p14:tracePt t="31602" x="5353050" y="2805113"/>
          <p14:tracePt t="31610" x="5353050" y="2813050"/>
          <p14:tracePt t="31626" x="5362575" y="2820988"/>
          <p14:tracePt t="31642" x="5370513" y="2838450"/>
          <p14:tracePt t="31650" x="5387975" y="2855913"/>
          <p14:tracePt t="31658" x="5387975" y="2863850"/>
          <p14:tracePt t="31666" x="5395913" y="2889250"/>
          <p14:tracePt t="31674" x="5405438" y="2889250"/>
          <p14:tracePt t="31682" x="5405438" y="2914650"/>
          <p14:tracePt t="31691" x="5413375" y="2914650"/>
          <p14:tracePt t="31698" x="5413375" y="2922588"/>
          <p14:tracePt t="31891" x="5421313" y="2932113"/>
          <p14:tracePt t="31899" x="5421313" y="2940050"/>
          <p14:tracePt t="31908" x="5421313" y="2957513"/>
          <p14:tracePt t="31914" x="5421313" y="2965450"/>
          <p14:tracePt t="31924" x="5421313" y="2974975"/>
          <p14:tracePt t="31930" x="5421313" y="2990850"/>
          <p14:tracePt t="31946" x="5421313" y="3016250"/>
          <p14:tracePt t="31959" x="5421313" y="3025775"/>
          <p14:tracePt t="31962" x="5421313" y="3051175"/>
          <p14:tracePt t="31974" x="5421313" y="3067050"/>
          <p14:tracePt t="31978" x="5421313" y="3094038"/>
          <p14:tracePt t="31990" x="5421313" y="3119438"/>
          <p14:tracePt t="31994" x="5421313" y="3144838"/>
          <p14:tracePt t="32002" x="5421313" y="3160713"/>
          <p14:tracePt t="32010" x="5421313" y="3178175"/>
          <p14:tracePt t="32018" x="5421313" y="3203575"/>
          <p14:tracePt t="32026" x="5421313" y="3211513"/>
          <p14:tracePt t="32034" x="5421313" y="3238500"/>
          <p14:tracePt t="32050" x="5421313" y="3246438"/>
          <p14:tracePt t="32498" x="5421313" y="3238500"/>
          <p14:tracePt t="32514" x="5421313" y="3228975"/>
          <p14:tracePt t="32523" x="5421313" y="3221038"/>
          <p14:tracePt t="32540" x="5421313" y="3211513"/>
          <p14:tracePt t="32771" x="5438775" y="3228975"/>
          <p14:tracePt t="32778" x="5438775" y="3238500"/>
          <p14:tracePt t="32787" x="5438775" y="3254375"/>
          <p14:tracePt t="32794" x="5456238" y="3289300"/>
          <p14:tracePt t="32810" x="5464175" y="3297238"/>
          <p14:tracePt t="32818" x="5464175" y="3305175"/>
          <p14:tracePt t="32826" x="5464175" y="3314700"/>
          <p14:tracePt t="32850" x="5472113" y="3322638"/>
          <p14:tracePt t="32938" x="5481638" y="3322638"/>
          <p14:tracePt t="32962" x="5497513" y="3322638"/>
          <p14:tracePt t="32970" x="5524500" y="3322638"/>
          <p14:tracePt t="32987" x="5557838" y="3322638"/>
          <p14:tracePt t="32994" x="5583238" y="3322638"/>
          <p14:tracePt t="33002" x="5626100" y="3322638"/>
          <p14:tracePt t="33010" x="5684838" y="3322638"/>
          <p14:tracePt t="33018" x="5727700" y="3322638"/>
          <p14:tracePt t="33026" x="5788025" y="3322638"/>
          <p14:tracePt t="33034" x="5846763" y="3322638"/>
          <p14:tracePt t="33042" x="5889625" y="3322638"/>
          <p14:tracePt t="33050" x="5948363" y="3322638"/>
          <p14:tracePt t="33058" x="5999163" y="3322638"/>
          <p14:tracePt t="33066" x="6059488" y="3322638"/>
          <p14:tracePt t="33074" x="6102350" y="3322638"/>
          <p14:tracePt t="33082" x="6153150" y="3322638"/>
          <p14:tracePt t="33090" x="6178550" y="3322638"/>
          <p14:tracePt t="33098" x="6194425" y="3322638"/>
          <p14:tracePt t="33107" x="6221413" y="3322638"/>
          <p14:tracePt t="33123" x="6229350" y="3322638"/>
          <p14:tracePt t="33130" x="6237288" y="3322638"/>
          <p14:tracePt t="33140" x="6246813" y="3322638"/>
          <p14:tracePt t="33146" x="6254750" y="3322638"/>
          <p14:tracePt t="33162" x="6262688" y="3322638"/>
          <p14:tracePt t="33410" x="6288088" y="3322638"/>
          <p14:tracePt t="33418" x="6297613" y="3322638"/>
          <p14:tracePt t="33426" x="6330950" y="3322638"/>
          <p14:tracePt t="33434" x="6373813" y="3322638"/>
          <p14:tracePt t="33442" x="6416675" y="3322638"/>
          <p14:tracePt t="33450" x="6492875" y="3322638"/>
          <p14:tracePt t="33458" x="6577013" y="3322638"/>
          <p14:tracePt t="33466" x="6670675" y="3322638"/>
          <p14:tracePt t="33474" x="6789738" y="3322638"/>
          <p14:tracePt t="33482" x="6943725" y="3322638"/>
          <p14:tracePt t="33490" x="7096125" y="3322638"/>
          <p14:tracePt t="33498" x="7291388" y="3322638"/>
          <p14:tracePt t="33507" x="7512050" y="3365500"/>
          <p14:tracePt t="33514" x="7656513" y="3382963"/>
          <p14:tracePt t="33523" x="7767638" y="3390900"/>
          <p14:tracePt t="33530" x="7869238" y="3398838"/>
          <p14:tracePt t="33540" x="7912100" y="3398838"/>
          <p14:tracePt t="33546" x="7945438" y="3398838"/>
          <p14:tracePt t="33557" x="7970838" y="3416300"/>
          <p14:tracePt t="33562" x="7970838" y="3424238"/>
          <p14:tracePt t="33610" x="7954963" y="3424238"/>
          <p14:tracePt t="33690" x="7945438" y="3424238"/>
          <p14:tracePt t="33699" x="7927975" y="3424238"/>
          <p14:tracePt t="33707" x="7912100" y="3424238"/>
          <p14:tracePt t="33723" x="7894638" y="3433763"/>
          <p14:tracePt t="33730" x="7894638" y="3441700"/>
          <p14:tracePt t="33740" x="7869238" y="3449638"/>
          <p14:tracePt t="33746" x="7843838" y="3459163"/>
          <p14:tracePt t="33757" x="7835900" y="3475038"/>
          <p14:tracePt t="33762" x="7818438" y="3475038"/>
          <p14:tracePt t="33773" x="7793038" y="3502025"/>
          <p14:tracePt t="33778" x="7767638" y="3509963"/>
          <p14:tracePt t="33790" x="7758113" y="3517900"/>
          <p14:tracePt t="33794" x="7724775" y="3535363"/>
          <p14:tracePt t="33802" x="7707313" y="3535363"/>
          <p14:tracePt t="33810" x="7691438" y="3535363"/>
          <p14:tracePt t="33818" x="7681913" y="3543300"/>
          <p14:tracePt t="33826" x="7648575" y="3543300"/>
          <p14:tracePt t="33834" x="7613650" y="3552825"/>
          <p14:tracePt t="33842" x="7588250" y="3560763"/>
          <p14:tracePt t="33850" x="7572375" y="3568700"/>
          <p14:tracePt t="33858" x="7537450" y="3578225"/>
          <p14:tracePt t="33866" x="7521575" y="3586163"/>
          <p14:tracePt t="33890" x="7504113" y="3586163"/>
          <p14:tracePt t="33939" x="7494588" y="3594100"/>
          <p14:tracePt t="33957" x="7478713" y="3594100"/>
          <p14:tracePt t="33963" x="7461250" y="3603625"/>
          <p14:tracePt t="33979" x="7435850" y="3611563"/>
          <p14:tracePt t="33989" x="7427913" y="3611563"/>
          <p14:tracePt t="33995" x="7418388" y="3611563"/>
          <p14:tracePt t="34002" x="7402513" y="3619500"/>
          <p14:tracePt t="34010" x="7392988" y="3619500"/>
          <p14:tracePt t="34018" x="7385050" y="3629025"/>
          <p14:tracePt t="34026" x="7377113" y="3629025"/>
          <p14:tracePt t="34034" x="7367588" y="3629025"/>
          <p14:tracePt t="34274" x="7359650" y="3629025"/>
          <p14:tracePt t="34282" x="7350125" y="3629025"/>
          <p14:tracePt t="34298" x="7334250" y="3619500"/>
          <p14:tracePt t="34306" x="7324725" y="3611563"/>
          <p14:tracePt t="34330" x="7324725" y="3603625"/>
          <p14:tracePt t="34339" x="7316788" y="3586163"/>
          <p14:tracePt t="34362" x="7316788" y="3578225"/>
          <p14:tracePt t="34370" x="7316788" y="3568700"/>
          <p14:tracePt t="34378" x="7316788" y="3560763"/>
          <p14:tracePt t="34394" x="7308850" y="3543300"/>
          <p14:tracePt t="34402" x="7299325" y="3543300"/>
          <p14:tracePt t="34418" x="7291388" y="3535363"/>
          <p14:tracePt t="34426" x="7291388" y="3527425"/>
          <p14:tracePt t="34442" x="7291388" y="3517900"/>
          <p14:tracePt t="34474" x="7291388" y="3509963"/>
          <p14:tracePt t="34490" x="7291388" y="3492500"/>
          <p14:tracePt t="34507" x="7291388" y="3484563"/>
          <p14:tracePt t="34523" x="7291388" y="3467100"/>
          <p14:tracePt t="34530" x="7291388" y="3459163"/>
          <p14:tracePt t="34540" x="7291388" y="3433763"/>
          <p14:tracePt t="34546" x="7291388" y="3408363"/>
          <p14:tracePt t="34557" x="7291388" y="3373438"/>
          <p14:tracePt t="34562" x="7291388" y="3340100"/>
          <p14:tracePt t="34573" x="7291388" y="3330575"/>
          <p14:tracePt t="34578" x="7283450" y="3297238"/>
          <p14:tracePt t="34590" x="7265988" y="3271838"/>
          <p14:tracePt t="34594" x="7258050" y="3246438"/>
          <p14:tracePt t="34602" x="7258050" y="3221038"/>
          <p14:tracePt t="34610" x="7240588" y="3186113"/>
          <p14:tracePt t="34618" x="7223125" y="3152775"/>
          <p14:tracePt t="34626" x="7189788" y="3101975"/>
          <p14:tracePt t="34634" x="7172325" y="3067050"/>
          <p14:tracePt t="34642" x="7104063" y="2982913"/>
          <p14:tracePt t="34650" x="7053263" y="2922588"/>
          <p14:tracePt t="34658" x="7010400" y="2855913"/>
          <p14:tracePt t="34666" x="6977063" y="2805113"/>
          <p14:tracePt t="34674" x="6951663" y="2744788"/>
          <p14:tracePt t="34682" x="6943725" y="2711450"/>
          <p14:tracePt t="34690" x="6934200" y="2668588"/>
          <p14:tracePt t="34698" x="6908800" y="2617788"/>
          <p14:tracePt t="34707" x="6891338" y="2566988"/>
          <p14:tracePt t="34714" x="6883400" y="2524125"/>
          <p14:tracePt t="34723" x="6875463" y="2498725"/>
          <p14:tracePt t="34730" x="6865938" y="2481263"/>
          <p14:tracePt t="34740" x="6858000" y="2473325"/>
          <p14:tracePt t="34746" x="6858000" y="2463800"/>
          <p14:tracePt t="34772" x="6858000" y="2455863"/>
          <p14:tracePt t="34826" x="6850063" y="2455863"/>
          <p14:tracePt t="34834" x="6824663" y="2489200"/>
          <p14:tracePt t="34842" x="6815138" y="2549525"/>
          <p14:tracePt t="34851" x="6781800" y="2651125"/>
          <p14:tracePt t="34858" x="6756400" y="2736850"/>
          <p14:tracePt t="34866" x="6721475" y="2855913"/>
          <p14:tracePt t="34874" x="6705600" y="2957513"/>
          <p14:tracePt t="34882" x="6670675" y="3067050"/>
          <p14:tracePt t="34890" x="6654800" y="3186113"/>
          <p14:tracePt t="34898" x="6645275" y="3271838"/>
          <p14:tracePt t="34906" x="6645275" y="3373438"/>
          <p14:tracePt t="34914" x="6645275" y="3441700"/>
          <p14:tracePt t="34923" x="6645275" y="3509963"/>
          <p14:tracePt t="34930" x="6645275" y="3594100"/>
          <p14:tracePt t="34940" x="6645275" y="3654425"/>
          <p14:tracePt t="34946" x="6645275" y="3713163"/>
          <p14:tracePt t="34957" x="6645275" y="3781425"/>
          <p14:tracePt t="34962" x="6645275" y="3841750"/>
          <p14:tracePt t="34973" x="6645275" y="3883025"/>
          <p14:tracePt t="34978" x="6645275" y="3917950"/>
          <p14:tracePt t="34989" x="6645275" y="3935413"/>
          <p14:tracePt t="34994" x="6645275" y="3951288"/>
          <p14:tracePt t="35007" x="6645275" y="3960813"/>
          <p14:tracePt t="35010" x="6645275" y="3976688"/>
          <p14:tracePt t="35026" x="6645275" y="3986213"/>
          <p14:tracePt t="35050" x="6645275" y="3994150"/>
          <p14:tracePt t="35066" x="6645275" y="4002088"/>
          <p14:tracePt t="35082" x="6645275" y="4019550"/>
          <p14:tracePt t="35090" x="6645275" y="4027488"/>
          <p14:tracePt t="35114" x="6645275" y="4037013"/>
          <p14:tracePt t="35124" x="6645275" y="4044950"/>
          <p14:tracePt t="35172" x="6654800" y="4052888"/>
          <p14:tracePt t="35186" x="6662738" y="4062413"/>
          <p14:tracePt t="35194" x="6680200" y="4079875"/>
          <p14:tracePt t="35203" x="6688138" y="4087813"/>
          <p14:tracePt t="35210" x="6696075" y="4105275"/>
          <p14:tracePt t="35218" x="6721475" y="4113213"/>
          <p14:tracePt t="35226" x="6731000" y="4130675"/>
          <p14:tracePt t="35234" x="6764338" y="4138613"/>
          <p14:tracePt t="35243" x="6789738" y="4146550"/>
          <p14:tracePt t="35250" x="6815138" y="4146550"/>
          <p14:tracePt t="35258" x="6832600" y="4146550"/>
          <p14:tracePt t="35266" x="6865938" y="4146550"/>
          <p14:tracePt t="35274" x="6891338" y="4146550"/>
          <p14:tracePt t="35282" x="6934200" y="4146550"/>
          <p14:tracePt t="35290" x="6977063" y="4146550"/>
          <p14:tracePt t="35298" x="7019925" y="4146550"/>
          <p14:tracePt t="35307" x="7104063" y="4156075"/>
          <p14:tracePt t="35314" x="7180263" y="4171950"/>
          <p14:tracePt t="35323" x="7248525" y="4171950"/>
          <p14:tracePt t="35330" x="7308850" y="4171950"/>
          <p14:tracePt t="35340" x="7342188" y="4171950"/>
          <p14:tracePt t="35346" x="7359650" y="4171950"/>
          <p14:tracePt t="35356" x="7377113" y="4171950"/>
          <p14:tracePt t="35373" x="7385050" y="4171950"/>
          <p14:tracePt t="35458" x="7385050" y="4164013"/>
          <p14:tracePt t="35466" x="7385050" y="4156075"/>
          <p14:tracePt t="35474" x="7385050" y="4146550"/>
          <p14:tracePt t="35482" x="7385050" y="4130675"/>
          <p14:tracePt t="35490" x="7385050" y="4105275"/>
          <p14:tracePt t="35498" x="7385050" y="4062413"/>
          <p14:tracePt t="35506" x="7385050" y="4019550"/>
          <p14:tracePt t="35514" x="7385050" y="3960813"/>
          <p14:tracePt t="35523" x="7385050" y="3875088"/>
          <p14:tracePt t="35530" x="7385050" y="3798888"/>
          <p14:tracePt t="35539" x="7385050" y="3713163"/>
          <p14:tracePt t="35546" x="7385050" y="3629025"/>
          <p14:tracePt t="35556" x="7385050" y="3543300"/>
          <p14:tracePt t="35562" x="7385050" y="3449638"/>
          <p14:tracePt t="35573" x="7385050" y="3373438"/>
          <p14:tracePt t="35578" x="7385050" y="3289300"/>
          <p14:tracePt t="35589" x="7385050" y="3221038"/>
          <p14:tracePt t="35594" x="7385050" y="3119438"/>
          <p14:tracePt t="35606" x="7385050" y="3016250"/>
          <p14:tracePt t="35610" x="7385050" y="2949575"/>
          <p14:tracePt t="35618" x="7385050" y="2863850"/>
          <p14:tracePt t="35626" x="7385050" y="2805113"/>
          <p14:tracePt t="35634" x="7385050" y="2719388"/>
          <p14:tracePt t="35642" x="7385050" y="2660650"/>
          <p14:tracePt t="35650" x="7385050" y="2633663"/>
          <p14:tracePt t="35658" x="7385050" y="2617788"/>
          <p14:tracePt t="35666" x="7385050" y="2592388"/>
          <p14:tracePt t="35674" x="7385050" y="2582863"/>
          <p14:tracePt t="35682" x="7385050" y="2574925"/>
          <p14:tracePt t="35690" x="7385050" y="2557463"/>
          <p14:tracePt t="35810" x="7385050" y="2625725"/>
          <p14:tracePt t="35818" x="7385050" y="2719388"/>
          <p14:tracePt t="35826" x="7385050" y="2820988"/>
          <p14:tracePt t="35834" x="7385050" y="2906713"/>
          <p14:tracePt t="35842" x="7385050" y="2965450"/>
          <p14:tracePt t="35850" x="7385050" y="3033713"/>
          <p14:tracePt t="35858" x="7385050" y="3109913"/>
          <p14:tracePt t="35866" x="7377113" y="3178175"/>
          <p14:tracePt t="35874" x="7377113" y="3263900"/>
          <p14:tracePt t="35882" x="7359650" y="3348038"/>
          <p14:tracePt t="35890" x="7342188" y="3441700"/>
          <p14:tracePt t="35898" x="7334250" y="3502025"/>
          <p14:tracePt t="35906" x="7308850" y="3543300"/>
          <p14:tracePt t="35914" x="7291388" y="3594100"/>
          <p14:tracePt t="35923" x="7283450" y="3603625"/>
          <p14:tracePt t="35930" x="7273925" y="3619500"/>
          <p14:tracePt t="35939" x="7273925" y="3629025"/>
          <p14:tracePt t="36090" x="7265988" y="3636963"/>
          <p14:tracePt t="36122" x="7248525" y="3636963"/>
          <p14:tracePt t="36130" x="7232650" y="3636963"/>
          <p14:tracePt t="36139" x="7205663" y="3646488"/>
          <p14:tracePt t="36147" x="7180263" y="3654425"/>
          <p14:tracePt t="36156" x="7138988" y="3654425"/>
          <p14:tracePt t="36162" x="7096125" y="3662363"/>
          <p14:tracePt t="36173" x="7053263" y="3662363"/>
          <p14:tracePt t="36178" x="7010400" y="3662363"/>
          <p14:tracePt t="36189" x="6959600" y="3662363"/>
          <p14:tracePt t="36194" x="6951663" y="3662363"/>
          <p14:tracePt t="36206" x="6908800" y="3662363"/>
          <p14:tracePt t="36210" x="6875463" y="3646488"/>
          <p14:tracePt t="36218" x="6865938" y="3646488"/>
          <p14:tracePt t="36226" x="6840538" y="3619500"/>
          <p14:tracePt t="36234" x="6832600" y="3603625"/>
          <p14:tracePt t="36242" x="6824663" y="3594100"/>
          <p14:tracePt t="36250" x="6807200" y="3560763"/>
          <p14:tracePt t="36258" x="6799263" y="3535363"/>
          <p14:tracePt t="36266" x="6789738" y="3509963"/>
          <p14:tracePt t="36274" x="6781800" y="3475038"/>
          <p14:tracePt t="36282" x="6764338" y="3449638"/>
          <p14:tracePt t="36290" x="6764338" y="3433763"/>
          <p14:tracePt t="36298" x="6756400" y="3398838"/>
          <p14:tracePt t="36306" x="6756400" y="3382963"/>
          <p14:tracePt t="36314" x="6756400" y="3355975"/>
          <p14:tracePt t="36323" x="6756400" y="3322638"/>
          <p14:tracePt t="36330" x="6756400" y="3305175"/>
          <p14:tracePt t="36340" x="6772275" y="3289300"/>
          <p14:tracePt t="36346" x="6807200" y="3263900"/>
          <p14:tracePt t="36356" x="6840538" y="3254375"/>
          <p14:tracePt t="36362" x="6850063" y="3246438"/>
          <p14:tracePt t="36373" x="6865938" y="3246438"/>
          <p14:tracePt t="36378" x="6883400" y="3246438"/>
          <p14:tracePt t="36394" x="6900863" y="3246438"/>
          <p14:tracePt t="36406" x="6908800" y="3246438"/>
          <p14:tracePt t="36410" x="6943725" y="3246438"/>
          <p14:tracePt t="36419" x="6994525" y="3279775"/>
          <p14:tracePt t="36426" x="7027863" y="3314700"/>
          <p14:tracePt t="36435" x="7096125" y="3373438"/>
          <p14:tracePt t="36442" x="7113588" y="3408363"/>
          <p14:tracePt t="36450" x="7138988" y="3433763"/>
          <p14:tracePt t="36458" x="7164388" y="3484563"/>
          <p14:tracePt t="36466" x="7180263" y="3517900"/>
          <p14:tracePt t="36474" x="7189788" y="3552825"/>
          <p14:tracePt t="36482" x="7197725" y="3578225"/>
          <p14:tracePt t="36490" x="7197725" y="3629025"/>
          <p14:tracePt t="36498" x="7197725" y="3646488"/>
          <p14:tracePt t="36506" x="7197725" y="3687763"/>
          <p14:tracePt t="36514" x="7197725" y="3730625"/>
          <p14:tracePt t="36523" x="7197725" y="3781425"/>
          <p14:tracePt t="36530" x="7197725" y="3824288"/>
          <p14:tracePt t="36541" x="7180263" y="3857625"/>
          <p14:tracePt t="36546" x="7164388" y="3892550"/>
          <p14:tracePt t="36557" x="7138988" y="3917950"/>
          <p14:tracePt t="36562" x="7113588" y="3943350"/>
          <p14:tracePt t="36573" x="7104063" y="3951288"/>
          <p14:tracePt t="36578" x="7078663" y="3960813"/>
          <p14:tracePt t="36589" x="7053263" y="3976688"/>
          <p14:tracePt t="36594" x="7035800" y="3986213"/>
          <p14:tracePt t="36610" x="7027863" y="3986213"/>
          <p14:tracePt t="36618" x="7010400" y="3986213"/>
          <p14:tracePt t="36706" x="7002463" y="3976688"/>
          <p14:tracePt t="36714" x="7002463" y="3951288"/>
          <p14:tracePt t="36722" x="7002463" y="3935413"/>
          <p14:tracePt t="36730" x="7002463" y="3908425"/>
          <p14:tracePt t="36746" x="7002463" y="3892550"/>
          <p14:tracePt t="36756" x="7002463" y="3857625"/>
          <p14:tracePt t="36762" x="7027863" y="3849688"/>
          <p14:tracePt t="36773" x="7096125" y="3816350"/>
          <p14:tracePt t="36778" x="7164388" y="3806825"/>
          <p14:tracePt t="36789" x="7265988" y="3798888"/>
          <p14:tracePt t="36794" x="7367588" y="3798888"/>
          <p14:tracePt t="36806" x="7461250" y="3798888"/>
          <p14:tracePt t="36810" x="7537450" y="3798888"/>
          <p14:tracePt t="36818" x="7580313" y="3798888"/>
          <p14:tracePt t="36826" x="7613650" y="3798888"/>
          <p14:tracePt t="36834" x="7639050" y="3798888"/>
          <p14:tracePt t="36842" x="7656513" y="3798888"/>
          <p14:tracePt t="36850" x="7673975" y="3798888"/>
          <p14:tracePt t="36866" x="7681913" y="3806825"/>
          <p14:tracePt t="36898" x="7681913" y="3816350"/>
          <p14:tracePt t="36994" x="7691438" y="3816350"/>
          <p14:tracePt t="37074" x="7699375" y="3806825"/>
          <p14:tracePt t="37082" x="7716838" y="3798888"/>
          <p14:tracePt t="37090" x="7742238" y="3773488"/>
          <p14:tracePt t="37098" x="7767638" y="3763963"/>
          <p14:tracePt t="37106" x="7800975" y="3756025"/>
          <p14:tracePt t="37114" x="7826375" y="3748088"/>
          <p14:tracePt t="37123" x="7843838" y="3738563"/>
          <p14:tracePt t="37131" x="7877175" y="3722688"/>
          <p14:tracePt t="37140" x="7912100" y="3713163"/>
          <p14:tracePt t="37146" x="7927975" y="3705225"/>
          <p14:tracePt t="37157" x="7937500" y="3697288"/>
          <p14:tracePt t="37162" x="7945438" y="3687763"/>
          <p14:tracePt t="37174" x="7954963" y="3687763"/>
          <p14:tracePt t="37178" x="7962900" y="3687763"/>
          <p14:tracePt t="37194" x="7970838" y="3687763"/>
          <p14:tracePt t="37206" x="7980363" y="3687763"/>
          <p14:tracePt t="37210" x="8005763" y="3687763"/>
          <p14:tracePt t="37218" x="8031163" y="3687763"/>
          <p14:tracePt t="37226" x="8064500" y="3687763"/>
          <p14:tracePt t="37234" x="8089900" y="3687763"/>
          <p14:tracePt t="37242" x="8107363" y="3687763"/>
          <p14:tracePt t="37250" x="8140700" y="3687763"/>
          <p14:tracePt t="37258" x="8158163" y="3687763"/>
          <p14:tracePt t="37266" x="8166100" y="3687763"/>
          <p14:tracePt t="37274" x="8175625" y="3687763"/>
          <p14:tracePt t="37314" x="8201025" y="3687763"/>
          <p14:tracePt t="37322" x="8208963" y="3687763"/>
          <p14:tracePt t="37330" x="8218488" y="3705225"/>
          <p14:tracePt t="37346" x="8243888" y="3713163"/>
          <p14:tracePt t="37356" x="8259763" y="3722688"/>
          <p14:tracePt t="37378" x="8269288" y="3730625"/>
          <p14:tracePt t="37434" x="8277225" y="3738563"/>
          <p14:tracePt t="37458" x="8285163" y="3748088"/>
          <p14:tracePt t="37618" x="8285163" y="3756025"/>
          <p14:tracePt t="37626" x="8277225" y="3763963"/>
          <p14:tracePt t="37674" x="8269288" y="3763963"/>
          <p14:tracePt t="37722" x="8251825" y="3763963"/>
          <p14:tracePt t="37770" x="8243888" y="3763963"/>
          <p14:tracePt t="37794" x="8234363" y="3756025"/>
          <p14:tracePt t="37802" x="8234363" y="3738563"/>
          <p14:tracePt t="37810" x="8226425" y="3722688"/>
          <p14:tracePt t="37818" x="8218488" y="3705225"/>
          <p14:tracePt t="37826" x="8208963" y="3705225"/>
          <p14:tracePt t="37834" x="8208963" y="3687763"/>
          <p14:tracePt t="37850" x="8208963" y="3679825"/>
          <p14:tracePt t="37858" x="8208963" y="3671888"/>
          <p14:tracePt t="37866" x="8201025" y="3662363"/>
          <p14:tracePt t="37874" x="8201025" y="3654425"/>
          <p14:tracePt t="37882" x="8191500" y="3654425"/>
          <p14:tracePt t="37890" x="8191500" y="3636963"/>
          <p14:tracePt t="37906" x="8191500" y="3629025"/>
          <p14:tracePt t="37938" x="8183563" y="3619500"/>
          <p14:tracePt t="37962" x="8183563" y="3611563"/>
          <p14:tracePt t="37988" x="8183563" y="3603625"/>
          <p14:tracePt t="38082" x="8175625" y="3594100"/>
          <p14:tracePt t="38162" x="8166100" y="3586163"/>
          <p14:tracePt t="38218" x="8158163" y="3568700"/>
          <p14:tracePt t="38251" x="8158163" y="3560763"/>
          <p14:tracePt t="38258" x="8158163" y="3552825"/>
          <p14:tracePt t="38266" x="8158163" y="3543300"/>
          <p14:tracePt t="38274" x="8158163" y="3535363"/>
          <p14:tracePt t="38314" x="8158163" y="3527425"/>
          <p14:tracePt t="38330" x="8166100" y="3527425"/>
          <p14:tracePt t="38346" x="8175625" y="3527425"/>
          <p14:tracePt t="38427" x="8183563" y="3527425"/>
          <p14:tracePt t="38435" x="8201025" y="3527425"/>
          <p14:tracePt t="38443" x="8208963" y="3535363"/>
          <p14:tracePt t="38459" x="8218488" y="3552825"/>
          <p14:tracePt t="38467" x="8218488" y="3560763"/>
          <p14:tracePt t="38476" x="8226425" y="3568700"/>
          <p14:tracePt t="38506" x="8226425" y="3578225"/>
          <p14:tracePt t="38530" x="8243888" y="3594100"/>
          <p14:tracePt t="38554" x="8243888" y="3603625"/>
          <p14:tracePt t="38562" x="8243888" y="3611563"/>
          <p14:tracePt t="38571" x="8243888" y="3619500"/>
          <p14:tracePt t="38578" x="8243888" y="3629025"/>
          <p14:tracePt t="38674" x="8243888" y="3636963"/>
          <p14:tracePt t="38682" x="8243888" y="3646488"/>
          <p14:tracePt t="38690" x="8243888" y="3662363"/>
          <p14:tracePt t="38698" x="8243888" y="3671888"/>
          <p14:tracePt t="38714" x="8243888" y="3687763"/>
          <p14:tracePt t="38755" x="8243888" y="3705225"/>
          <p14:tracePt t="38762" x="8243888" y="3713163"/>
          <p14:tracePt t="38778" x="8243888" y="3730625"/>
          <p14:tracePt t="38794" x="8243888" y="3738563"/>
          <p14:tracePt t="38803" x="8243888" y="3748088"/>
          <p14:tracePt t="38819" x="8234363" y="3756025"/>
          <p14:tracePt t="38898" x="8226425" y="3756025"/>
          <p14:tracePt t="38906" x="8218488" y="3756025"/>
          <p14:tracePt t="38914" x="8208963" y="3756025"/>
          <p14:tracePt t="38922" x="8201025" y="3756025"/>
          <p14:tracePt t="38946" x="8191500" y="3756025"/>
          <p14:tracePt t="38955" x="8183563" y="3748088"/>
          <p14:tracePt t="38962" x="8183563" y="3738563"/>
          <p14:tracePt t="38972" x="8183563" y="3730625"/>
          <p14:tracePt t="38978" x="8175625" y="3713163"/>
          <p14:tracePt t="38989" x="8166100" y="3687763"/>
          <p14:tracePt t="38994" x="8166100" y="3662363"/>
          <p14:tracePt t="39010" x="8150225" y="3629025"/>
          <p14:tracePt t="39023" x="8150225" y="3619500"/>
          <p14:tracePt t="39026" x="8150225" y="3603625"/>
          <p14:tracePt t="39034" x="8150225" y="3578225"/>
          <p14:tracePt t="39042" x="8150225" y="3560763"/>
          <p14:tracePt t="39050" x="8150225" y="3543300"/>
          <p14:tracePt t="39058" x="8150225" y="3517900"/>
          <p14:tracePt t="39066" x="8150225" y="3509963"/>
          <p14:tracePt t="39074" x="8150225" y="3475038"/>
          <p14:tracePt t="39082" x="8166100" y="3424238"/>
          <p14:tracePt t="39090" x="8175625" y="3416300"/>
          <p14:tracePt t="39098" x="8191500" y="3398838"/>
          <p14:tracePt t="39106" x="8208963" y="3373438"/>
          <p14:tracePt t="39114" x="8226425" y="3355975"/>
          <p14:tracePt t="39122" x="8226425" y="3340100"/>
          <p14:tracePt t="39130" x="8234363" y="3340100"/>
          <p14:tracePt t="39139" x="8243888" y="3330575"/>
          <p14:tracePt t="39146" x="8251825" y="3330575"/>
          <p14:tracePt t="39162" x="8259763" y="3314700"/>
          <p14:tracePt t="39204" x="8269288" y="3314700"/>
          <p14:tracePt t="39226" x="8285163" y="3314700"/>
          <p14:tracePt t="39234" x="8294688" y="3314700"/>
          <p14:tracePt t="39242" x="8320088" y="3314700"/>
          <p14:tracePt t="39250" x="8335963" y="3330575"/>
          <p14:tracePt t="39258" x="8353425" y="3355975"/>
          <p14:tracePt t="39266" x="8370888" y="3373438"/>
          <p14:tracePt t="39274" x="8388350" y="3390900"/>
          <p14:tracePt t="39282" x="8388350" y="3398838"/>
          <p14:tracePt t="39290" x="8404225" y="3416300"/>
          <p14:tracePt t="39298" x="8413750" y="3424238"/>
          <p14:tracePt t="39306" x="8413750" y="3433763"/>
          <p14:tracePt t="39314" x="8421688" y="3449638"/>
          <p14:tracePt t="39330" x="8429625" y="3475038"/>
          <p14:tracePt t="39339" x="8429625" y="3484563"/>
          <p14:tracePt t="39347" x="8439150" y="3484563"/>
          <p14:tracePt t="39356" x="8447088" y="3502025"/>
          <p14:tracePt t="39362" x="8447088" y="3527425"/>
          <p14:tracePt t="39372" x="8447088" y="3535363"/>
          <p14:tracePt t="39378" x="8447088" y="3560763"/>
          <p14:tracePt t="39389" x="8447088" y="3568700"/>
          <p14:tracePt t="39394" x="8447088" y="3594100"/>
          <p14:tracePt t="39405" x="8447088" y="3603625"/>
          <p14:tracePt t="39410" x="8447088" y="3619500"/>
          <p14:tracePt t="39422" x="8447088" y="3629025"/>
          <p14:tracePt t="39426" x="8447088" y="3636963"/>
          <p14:tracePt t="39442" x="8439150" y="3646488"/>
          <p14:tracePt t="39546" x="8439150" y="3619500"/>
          <p14:tracePt t="39554" x="8439150" y="3586163"/>
          <p14:tracePt t="39562" x="8439150" y="3552825"/>
          <p14:tracePt t="39573" x="8439150" y="3535363"/>
          <p14:tracePt t="39578" x="8439150" y="3517900"/>
          <p14:tracePt t="39589" x="8439150" y="3509963"/>
          <p14:tracePt t="39594" x="8439150" y="3484563"/>
          <p14:tracePt t="39605" x="8447088" y="3484563"/>
          <p14:tracePt t="39610" x="8472488" y="3475038"/>
          <p14:tracePt t="39622" x="8480425" y="3475038"/>
          <p14:tracePt t="39626" x="8507413" y="3475038"/>
          <p14:tracePt t="39634" x="8515350" y="3475038"/>
          <p14:tracePt t="39642" x="8532813" y="3475038"/>
          <p14:tracePt t="39650" x="8540750" y="3475038"/>
          <p14:tracePt t="39666" x="8548688" y="3475038"/>
          <p14:tracePt t="39682" x="8558213" y="3502025"/>
          <p14:tracePt t="39690" x="8558213" y="3509963"/>
          <p14:tracePt t="39698" x="8558213" y="3535363"/>
          <p14:tracePt t="39706" x="8558213" y="3543300"/>
          <p14:tracePt t="39714" x="8558213" y="3552825"/>
          <p14:tracePt t="39722" x="8558213" y="3578225"/>
          <p14:tracePt t="39730" x="8558213" y="3594100"/>
          <p14:tracePt t="39738" x="8558213" y="3611563"/>
          <p14:tracePt t="39746" x="8558213" y="3619500"/>
          <p14:tracePt t="39755" x="8548688" y="3636963"/>
          <p14:tracePt t="39762" x="8532813" y="3636963"/>
          <p14:tracePt t="39772" x="8507413" y="3646488"/>
          <p14:tracePt t="39778" x="8497888" y="3646488"/>
          <p14:tracePt t="39789" x="8480425" y="3646488"/>
          <p14:tracePt t="39794" x="8464550" y="3646488"/>
          <p14:tracePt t="39805" x="8439150" y="3646488"/>
          <p14:tracePt t="39810" x="8413750" y="3646488"/>
          <p14:tracePt t="39822" x="8396288" y="3646488"/>
          <p14:tracePt t="39826" x="8378825" y="3636963"/>
          <p14:tracePt t="39874" x="8362950" y="3611563"/>
          <p14:tracePt t="39882" x="8345488" y="3594100"/>
          <p14:tracePt t="39890" x="8335963" y="3578225"/>
          <p14:tracePt t="39906" x="8320088" y="3552825"/>
          <p14:tracePt t="39914" x="8320088" y="3543300"/>
          <p14:tracePt t="39930" x="8320088" y="3535363"/>
          <p14:tracePt t="39956" x="8320088" y="3527425"/>
          <p14:tracePt t="39962" x="8328025" y="3517900"/>
          <p14:tracePt t="39978" x="8335963" y="3509963"/>
          <p14:tracePt t="40026" x="8345488" y="3509963"/>
          <p14:tracePt t="40034" x="8353425" y="3509963"/>
          <p14:tracePt t="40058" x="8353425" y="3543300"/>
          <p14:tracePt t="40066" x="8353425" y="3568700"/>
          <p14:tracePt t="40074" x="8353425" y="3586163"/>
          <p14:tracePt t="40082" x="8353425" y="3611563"/>
          <p14:tracePt t="40090" x="8353425" y="3629025"/>
          <p14:tracePt t="40098" x="8345488" y="3654425"/>
          <p14:tracePt t="40114" x="8335963" y="3662363"/>
          <p14:tracePt t="40202" x="8320088" y="3662363"/>
          <p14:tracePt t="40210" x="8310563" y="3662363"/>
          <p14:tracePt t="40242" x="8302625" y="3654425"/>
          <p14:tracePt t="40258" x="8302625" y="3636963"/>
          <p14:tracePt t="40266" x="8302625" y="3611563"/>
          <p14:tracePt t="40274" x="8302625" y="3603625"/>
          <p14:tracePt t="40282" x="8294688" y="3578225"/>
          <p14:tracePt t="40298" x="8294688" y="3560763"/>
          <p14:tracePt t="40314" x="8294688" y="3552825"/>
          <p14:tracePt t="40323" x="8294688" y="3543300"/>
          <p14:tracePt t="40330" x="8294688" y="3535363"/>
          <p14:tracePt t="40339" x="8294688" y="3517900"/>
          <p14:tracePt t="40346" x="8294688" y="3509963"/>
          <p14:tracePt t="40355" x="8294688" y="3492500"/>
          <p14:tracePt t="40362" x="8302625" y="3484563"/>
          <p14:tracePt t="40373" x="8320088" y="3475038"/>
          <p14:tracePt t="40378" x="8345488" y="3475038"/>
          <p14:tracePt t="40389" x="8362950" y="3459163"/>
          <p14:tracePt t="40406" x="8370888" y="3449638"/>
          <p14:tracePt t="40410" x="8378825" y="3449638"/>
          <p14:tracePt t="40426" x="8388350" y="3449638"/>
          <p14:tracePt t="40442" x="8396288" y="3449638"/>
          <p14:tracePt t="40450" x="8404225" y="3459163"/>
          <p14:tracePt t="40458" x="8421688" y="3484563"/>
          <p14:tracePt t="40474" x="8429625" y="3517900"/>
          <p14:tracePt t="40490" x="8429625" y="3543300"/>
          <p14:tracePt t="40498" x="8429625" y="3568700"/>
          <p14:tracePt t="40506" x="8429625" y="3586163"/>
          <p14:tracePt t="40514" x="8429625" y="3629025"/>
          <p14:tracePt t="40522" x="8429625" y="3646488"/>
          <p14:tracePt t="40530" x="8429625" y="3662363"/>
          <p14:tracePt t="40539" x="8429625" y="3679825"/>
          <p14:tracePt t="40546" x="8404225" y="3705225"/>
          <p14:tracePt t="40556" x="8404225" y="3713163"/>
          <p14:tracePt t="40562" x="8370888" y="3713163"/>
          <p14:tracePt t="40572" x="8353425" y="3713163"/>
          <p14:tracePt t="40578" x="8335963" y="3713163"/>
          <p14:tracePt t="40589" x="8302625" y="3713163"/>
          <p14:tracePt t="40594" x="8294688" y="3713163"/>
          <p14:tracePt t="40605" x="8269288" y="3713163"/>
          <p14:tracePt t="40610" x="8234363" y="3705225"/>
          <p14:tracePt t="40623" x="8218488" y="3697288"/>
          <p14:tracePt t="40639" x="8218488" y="3687763"/>
          <p14:tracePt t="40650" x="8218488" y="3679825"/>
          <p14:tracePt t="40658" x="8218488" y="3646488"/>
          <p14:tracePt t="40666" x="8218488" y="3619500"/>
          <p14:tracePt t="40674" x="8218488" y="3578225"/>
          <p14:tracePt t="40682" x="8218488" y="3560763"/>
          <p14:tracePt t="40690" x="8218488" y="3535363"/>
          <p14:tracePt t="40698" x="8218488" y="3502025"/>
          <p14:tracePt t="40706" x="8226425" y="3484563"/>
          <p14:tracePt t="40714" x="8251825" y="3475038"/>
          <p14:tracePt t="40722" x="8277225" y="3467100"/>
          <p14:tracePt t="40730" x="8320088" y="3459163"/>
          <p14:tracePt t="40738" x="8362950" y="3459163"/>
          <p14:tracePt t="40746" x="8404225" y="3459163"/>
          <p14:tracePt t="40755" x="8455025" y="3459163"/>
          <p14:tracePt t="40762" x="8472488" y="3459163"/>
          <p14:tracePt t="40772" x="8489950" y="3459163"/>
          <p14:tracePt t="40778" x="8507413" y="3459163"/>
          <p14:tracePt t="40789" x="8515350" y="3459163"/>
          <p14:tracePt t="40794" x="8523288" y="3475038"/>
          <p14:tracePt t="40805" x="8523288" y="3502025"/>
          <p14:tracePt t="40810" x="8523288" y="3509963"/>
          <p14:tracePt t="40822" x="8523288" y="3535363"/>
          <p14:tracePt t="40826" x="8523288" y="3552825"/>
          <p14:tracePt t="40838" x="8523288" y="3578225"/>
          <p14:tracePt t="40842" x="8523288" y="3586163"/>
          <p14:tracePt t="40850" x="8523288" y="3611563"/>
          <p14:tracePt t="40866" x="8523288" y="3629025"/>
          <p14:tracePt t="40874" x="8507413" y="3629025"/>
          <p14:tracePt t="40882" x="8472488" y="3636963"/>
          <p14:tracePt t="40890" x="8439150" y="3654425"/>
          <p14:tracePt t="40898" x="8378825" y="3654425"/>
          <p14:tracePt t="40907" x="8335963" y="3662363"/>
          <p14:tracePt t="40914" x="8294688" y="3662363"/>
          <p14:tracePt t="40922" x="8259763" y="3662363"/>
          <p14:tracePt t="40930" x="8226425" y="3662363"/>
          <p14:tracePt t="40938" x="8218488" y="3662363"/>
          <p14:tracePt t="40978" x="8191500" y="3654425"/>
          <p14:tracePt t="40994" x="8191500" y="3636963"/>
          <p14:tracePt t="41004" x="8183563" y="3611563"/>
          <p14:tracePt t="41010" x="8175625" y="3586163"/>
          <p14:tracePt t="41022" x="8175625" y="3560763"/>
          <p14:tracePt t="41026" x="8175625" y="3535363"/>
          <p14:tracePt t="41040" x="8175625" y="3517900"/>
          <p14:tracePt t="41042" x="8175625" y="3502025"/>
          <p14:tracePt t="41050" x="8175625" y="3484563"/>
          <p14:tracePt t="41058" x="8183563" y="3467100"/>
          <p14:tracePt t="41074" x="8218488" y="3449638"/>
          <p14:tracePt t="41082" x="8226425" y="3441700"/>
          <p14:tracePt t="41090" x="8251825" y="3433763"/>
          <p14:tracePt t="41098" x="8259763" y="3433763"/>
          <p14:tracePt t="41106" x="8277225" y="3433763"/>
          <p14:tracePt t="41114" x="8294688" y="3433763"/>
          <p14:tracePt t="41122" x="8320088" y="3433763"/>
          <p14:tracePt t="41130" x="8328025" y="3449638"/>
          <p14:tracePt t="41138" x="8345488" y="3475038"/>
          <p14:tracePt t="41146" x="8353425" y="3492500"/>
          <p14:tracePt t="41155" x="8370888" y="3517900"/>
          <p14:tracePt t="41162" x="8370888" y="3543300"/>
          <p14:tracePt t="41172" x="8370888" y="3568700"/>
          <p14:tracePt t="41178" x="8378825" y="3586163"/>
          <p14:tracePt t="41189" x="8378825" y="3603625"/>
          <p14:tracePt t="41194" x="8378825" y="3629025"/>
          <p14:tracePt t="41206" x="8378825" y="3636963"/>
          <p14:tracePt t="41210" x="8378825" y="3662363"/>
          <p14:tracePt t="41226" x="8362950" y="3687763"/>
          <p14:tracePt t="41239" x="8310563" y="3705225"/>
          <p14:tracePt t="41242" x="8269288" y="3705225"/>
          <p14:tracePt t="41250" x="8251825" y="3713163"/>
          <p14:tracePt t="41258" x="8234363" y="3713163"/>
          <p14:tracePt t="41266" x="8208963" y="3713163"/>
          <p14:tracePt t="41282" x="8201025" y="3713163"/>
          <p14:tracePt t="41290" x="8191500" y="3713163"/>
          <p14:tracePt t="41298" x="8183563" y="3713163"/>
          <p14:tracePt t="41306" x="8166100" y="3697288"/>
          <p14:tracePt t="41314" x="8150225" y="3679825"/>
          <p14:tracePt t="41322" x="8132763" y="3662363"/>
          <p14:tracePt t="41330" x="8124825" y="3646488"/>
          <p14:tracePt t="41339" x="8115300" y="3629025"/>
          <p14:tracePt t="41346" x="8115300" y="3611563"/>
          <p14:tracePt t="41355" x="8099425" y="3594100"/>
          <p14:tracePt t="41362" x="8089900" y="3568700"/>
          <p14:tracePt t="41372" x="8089900" y="3560763"/>
          <p14:tracePt t="41378" x="8089900" y="3552825"/>
          <p14:tracePt t="41394" x="8089900" y="3527425"/>
          <p14:tracePt t="41405" x="8089900" y="3517900"/>
          <p14:tracePt t="41410" x="8099425" y="3517900"/>
          <p14:tracePt t="41422" x="8132763" y="3492500"/>
          <p14:tracePt t="41426" x="8150225" y="3484563"/>
          <p14:tracePt t="41439" x="8175625" y="3475038"/>
          <p14:tracePt t="41442" x="8201025" y="3475038"/>
          <p14:tracePt t="41450" x="8234363" y="3467100"/>
          <p14:tracePt t="41458" x="8259763" y="3467100"/>
          <p14:tracePt t="41466" x="8285163" y="3467100"/>
          <p14:tracePt t="41474" x="8320088" y="3467100"/>
          <p14:tracePt t="41482" x="8335963" y="3467100"/>
          <p14:tracePt t="41498" x="8353425" y="3475038"/>
          <p14:tracePt t="41506" x="8362950" y="3475038"/>
          <p14:tracePt t="41514" x="8362950" y="3502025"/>
          <p14:tracePt t="41522" x="8362950" y="3527425"/>
          <p14:tracePt t="41538" x="8370888" y="3552825"/>
          <p14:tracePt t="41555" x="8370888" y="3560763"/>
          <p14:tracePt t="41572" x="8370888" y="3578225"/>
          <p14:tracePt t="41762" x="8370888" y="3594100"/>
          <p14:tracePt t="41778" x="8353425" y="3594100"/>
          <p14:tracePt t="41788" x="8345488" y="3603625"/>
          <p14:tracePt t="41794" x="8320088" y="3603625"/>
          <p14:tracePt t="41804" x="8285163" y="3619500"/>
          <p14:tracePt t="41810" x="8251825" y="3629025"/>
          <p14:tracePt t="41821" x="8208963" y="3636963"/>
          <p14:tracePt t="41826" x="8140700" y="3654425"/>
          <p14:tracePt t="41838" x="8099425" y="3671888"/>
          <p14:tracePt t="41842" x="8039100" y="3697288"/>
          <p14:tracePt t="41850" x="7970838" y="3730625"/>
          <p14:tracePt t="41858" x="7886700" y="3773488"/>
          <p14:tracePt t="41866" x="7835900" y="3790950"/>
          <p14:tracePt t="41874" x="7758113" y="3849688"/>
          <p14:tracePt t="41882" x="7666038" y="3900488"/>
          <p14:tracePt t="41890" x="7588250" y="3935413"/>
          <p14:tracePt t="41898" x="7494588" y="4002088"/>
          <p14:tracePt t="41906" x="7418388" y="4044950"/>
          <p14:tracePt t="41914" x="7324725" y="4105275"/>
          <p14:tracePt t="41922" x="7205663" y="4189413"/>
          <p14:tracePt t="41930" x="7129463" y="4232275"/>
          <p14:tracePt t="41938" x="7010400" y="4291013"/>
          <p14:tracePt t="41956" x="6807200" y="4376738"/>
          <p14:tracePt t="41962" x="6688138" y="4435475"/>
          <p14:tracePt t="41972" x="6577013" y="4478338"/>
          <p14:tracePt t="41978" x="6457950" y="4538663"/>
          <p14:tracePt t="41988" x="6338888" y="4589463"/>
          <p14:tracePt t="41994" x="6221413" y="4605338"/>
          <p14:tracePt t="42005" x="6092825" y="4657725"/>
          <p14:tracePt t="42010" x="5973763" y="4691063"/>
          <p14:tracePt t="42022" x="5846763" y="4724400"/>
          <p14:tracePt t="42026" x="5684838" y="4767263"/>
          <p14:tracePt t="42038" x="5481638" y="4818063"/>
          <p14:tracePt t="42042" x="5286375" y="4852988"/>
          <p14:tracePt t="42050" x="5013325" y="4894263"/>
          <p14:tracePt t="42058" x="4802188" y="4911725"/>
          <p14:tracePt t="42066" x="4529138" y="4929188"/>
          <p14:tracePt t="42074" x="4265613" y="4946650"/>
          <p14:tracePt t="42083" x="4095750" y="4979988"/>
          <p14:tracePt t="42090" x="3968750" y="5005388"/>
          <p14:tracePt t="42098" x="3816350" y="5056188"/>
          <p14:tracePt t="42106" x="3705225" y="5091113"/>
          <p14:tracePt t="42114" x="3586163" y="5099050"/>
          <p14:tracePt t="42122" x="3484563" y="5116513"/>
          <p14:tracePt t="42130" x="3416300" y="5116513"/>
          <p14:tracePt t="42138" x="3382963" y="5124450"/>
          <p14:tracePt t="42146" x="3348038" y="5141913"/>
          <p14:tracePt t="42155" x="3305175" y="5141913"/>
          <p14:tracePt t="42162" x="3289300" y="5141913"/>
          <p14:tracePt t="42172" x="3271838" y="5141913"/>
          <p14:tracePt t="42178" x="3254375" y="5149850"/>
          <p14:tracePt t="42188" x="3238500" y="5157788"/>
          <p14:tracePt t="42194" x="3228975" y="5175250"/>
          <p14:tracePt t="42204" x="3221038" y="5183188"/>
          <p14:tracePt t="42221" x="3211513" y="5183188"/>
          <p14:tracePt t="42226" x="3203575" y="5200650"/>
          <p14:tracePt t="42238" x="3203575" y="5218113"/>
          <p14:tracePt t="42242" x="3186113" y="5226050"/>
          <p14:tracePt t="42250" x="3178175" y="5243513"/>
          <p14:tracePt t="42258" x="3170238" y="5251450"/>
          <p14:tracePt t="42266" x="3152775" y="5260975"/>
          <p14:tracePt t="42274" x="3119438" y="5286375"/>
          <p14:tracePt t="42282" x="3094038" y="5302250"/>
          <p14:tracePt t="42290" x="3076575" y="5311775"/>
          <p14:tracePt t="42298" x="3051175" y="5319713"/>
          <p14:tracePt t="42306" x="3016250" y="5345113"/>
          <p14:tracePt t="42314" x="2990850" y="5362575"/>
          <p14:tracePt t="42322" x="2974975" y="5380038"/>
          <p14:tracePt t="42330" x="2949575" y="5395913"/>
          <p14:tracePt t="42338" x="2940050" y="5413375"/>
          <p14:tracePt t="42346" x="2932113" y="5438775"/>
          <p14:tracePt t="42355" x="2914650" y="5446713"/>
          <p14:tracePt t="42371" x="2897188" y="5472113"/>
          <p14:tracePt t="42378" x="2889250" y="5481638"/>
          <p14:tracePt t="42388" x="2881313" y="5489575"/>
          <p14:tracePt t="42394" x="2863850" y="5507038"/>
          <p14:tracePt t="42405" x="2855913" y="5514975"/>
          <p14:tracePt t="42410" x="2838450" y="5532438"/>
          <p14:tracePt t="42422" x="2830513" y="5540375"/>
          <p14:tracePt t="42426" x="2805113" y="5565775"/>
          <p14:tracePt t="42438" x="2805113" y="5575300"/>
          <p14:tracePt t="42442" x="2805113" y="5583238"/>
          <p14:tracePt t="42450" x="2795588" y="5591175"/>
          <p14:tracePt t="42466" x="2787650" y="5626100"/>
          <p14:tracePt t="42474" x="2787650" y="5634038"/>
          <p14:tracePt t="42482" x="2762250" y="5651500"/>
          <p14:tracePt t="42490" x="2762250" y="5659438"/>
          <p14:tracePt t="42498" x="2736850" y="5684838"/>
          <p14:tracePt t="42506" x="2719388" y="5702300"/>
          <p14:tracePt t="42514" x="2686050" y="5727700"/>
          <p14:tracePt t="42522" x="2660650" y="5745163"/>
          <p14:tracePt t="42530" x="2651125" y="5761038"/>
          <p14:tracePt t="42538" x="2633663" y="5778500"/>
          <p14:tracePt t="42546" x="2617788" y="5788025"/>
          <p14:tracePt t="42555" x="2600325" y="5795963"/>
          <p14:tracePt t="42562" x="2592388" y="5813425"/>
          <p14:tracePt t="42571" x="2582863" y="5821363"/>
          <p14:tracePt t="42578" x="2566988" y="5838825"/>
          <p14:tracePt t="42588" x="2557463" y="5846763"/>
          <p14:tracePt t="42594" x="2532063" y="5864225"/>
          <p14:tracePt t="42604" x="2506663" y="5880100"/>
          <p14:tracePt t="42610" x="2481263" y="5889625"/>
          <p14:tracePt t="42621" x="2463800" y="5897563"/>
          <p14:tracePt t="42626" x="2430463" y="5915025"/>
          <p14:tracePt t="42638" x="2422525" y="5915025"/>
          <p14:tracePt t="42643" x="2413000" y="5922963"/>
          <p14:tracePt t="42650" x="2405063" y="5922963"/>
          <p14:tracePt t="42658" x="2397125" y="5932488"/>
          <p14:tracePt t="42682" x="2387600" y="5940425"/>
          <p14:tracePt t="42931" x="2379663" y="5948363"/>
          <p14:tracePt t="42939" x="2379663" y="5983288"/>
          <p14:tracePt t="42948" x="2379663" y="6016625"/>
          <p14:tracePt t="42956" x="2405063" y="6049963"/>
          <p14:tracePt t="42962" x="2447925" y="6084888"/>
          <p14:tracePt t="42972" x="2455863" y="6102350"/>
          <p14:tracePt t="42978" x="2506663" y="6135688"/>
          <p14:tracePt t="42988" x="2516188" y="6135688"/>
          <p14:tracePt t="42994" x="2532063" y="6143625"/>
          <p14:tracePt t="43004" x="2549525" y="6161088"/>
          <p14:tracePt t="43010" x="2557463" y="6161088"/>
          <p14:tracePt t="43022" x="2566988" y="6161088"/>
          <p14:tracePt t="43026" x="2574925" y="6161088"/>
          <p14:tracePt t="43038" x="2592388" y="6161088"/>
          <p14:tracePt t="43042" x="2625725" y="6161088"/>
          <p14:tracePt t="43054" x="2651125" y="6161088"/>
          <p14:tracePt t="43058" x="2693988" y="6169025"/>
          <p14:tracePt t="43066" x="2736850" y="6169025"/>
          <p14:tracePt t="43074" x="2778125" y="6178550"/>
          <p14:tracePt t="43082" x="2830513" y="6178550"/>
          <p14:tracePt t="43090" x="2871788" y="6178550"/>
          <p14:tracePt t="43098" x="2914650" y="6178550"/>
          <p14:tracePt t="43106" x="2949575" y="6178550"/>
          <p14:tracePt t="43114" x="2965450" y="6178550"/>
          <p14:tracePt t="43122" x="2990850" y="6169025"/>
          <p14:tracePt t="43130" x="3000375" y="6169025"/>
          <p14:tracePt t="43138" x="3016250" y="6143625"/>
          <p14:tracePt t="43146" x="3033713" y="6127750"/>
          <p14:tracePt t="43154" x="3067050" y="6084888"/>
          <p14:tracePt t="43162" x="3101975" y="6016625"/>
          <p14:tracePt t="43171" x="3119438" y="5983288"/>
          <p14:tracePt t="43178" x="3160713" y="5922963"/>
          <p14:tracePt t="43188" x="3195638" y="5872163"/>
          <p14:tracePt t="43194" x="3221038" y="5838825"/>
          <p14:tracePt t="43204" x="3238500" y="5788025"/>
          <p14:tracePt t="43210" x="3254375" y="5761038"/>
          <p14:tracePt t="43222" x="3263900" y="5727700"/>
          <p14:tracePt t="43226" x="3271838" y="5710238"/>
          <p14:tracePt t="43237" x="3279775" y="5694363"/>
          <p14:tracePt t="43242" x="3289300" y="5676900"/>
          <p14:tracePt t="43254" x="3289300" y="5668963"/>
          <p14:tracePt t="43266" x="3289300" y="5651500"/>
          <p14:tracePt t="43290" x="3289300" y="5641975"/>
          <p14:tracePt t="43474" x="3289300" y="5651500"/>
          <p14:tracePt t="43490" x="3289300" y="5659438"/>
          <p14:tracePt t="43554" x="3289300" y="5668963"/>
          <p14:tracePt t="43571" x="3289300" y="5676900"/>
          <p14:tracePt t="43587" x="3289300" y="5684838"/>
          <p14:tracePt t="43594" x="3289300" y="5694363"/>
          <p14:tracePt t="43610" x="3297238" y="5710238"/>
          <p14:tracePt t="43626" x="3305175" y="5719763"/>
          <p14:tracePt t="43635" x="3314700" y="5719763"/>
          <p14:tracePt t="43652" x="3348038" y="5735638"/>
          <p14:tracePt t="43658" x="3373438" y="5745163"/>
          <p14:tracePt t="43666" x="3398838" y="5745163"/>
          <p14:tracePt t="43674" x="3441700" y="5745163"/>
          <p14:tracePt t="43682" x="3492500" y="5745163"/>
          <p14:tracePt t="43690" x="3535363" y="5745163"/>
          <p14:tracePt t="43698" x="3586163" y="5745163"/>
          <p14:tracePt t="43706" x="3636963" y="5745163"/>
          <p14:tracePt t="43714" x="3705225" y="5745163"/>
          <p14:tracePt t="43722" x="3763963" y="5745163"/>
          <p14:tracePt t="43730" x="3824288" y="5745163"/>
          <p14:tracePt t="43738" x="3867150" y="5745163"/>
          <p14:tracePt t="43746" x="3925888" y="5745163"/>
          <p14:tracePt t="43754" x="3994150" y="5745163"/>
          <p14:tracePt t="43762" x="4052888" y="5745163"/>
          <p14:tracePt t="43771" x="4087813" y="5735638"/>
          <p14:tracePt t="43778" x="4113213" y="5719763"/>
          <p14:tracePt t="43788" x="4146550" y="5684838"/>
          <p14:tracePt t="43794" x="4156075" y="5659438"/>
          <p14:tracePt t="43805" x="4164013" y="5659438"/>
          <p14:tracePt t="44083" x="4146550" y="5659438"/>
          <p14:tracePt t="44091" x="4087813" y="5694363"/>
          <p14:tracePt t="44099" x="4105275" y="5702300"/>
          <p14:tracePt t="44115" x="4105275" y="5710238"/>
          <p14:tracePt t="44124" x="4121150" y="5702300"/>
          <p14:tracePt t="44154" x="4130675" y="5702300"/>
          <p14:tracePt t="44162" x="4138613" y="5702300"/>
          <p14:tracePt t="44171" x="4146550" y="5702300"/>
          <p14:tracePt t="44178" x="4171950" y="5702300"/>
          <p14:tracePt t="44188" x="4249738" y="5702300"/>
          <p14:tracePt t="44194" x="4325938" y="5702300"/>
          <p14:tracePt t="44204" x="4419600" y="5702300"/>
          <p14:tracePt t="44210" x="4478338" y="5702300"/>
          <p14:tracePt t="44221" x="4538663" y="5702300"/>
          <p14:tracePt t="44226" x="4648200" y="5702300"/>
          <p14:tracePt t="44237" x="4716463" y="5702300"/>
          <p14:tracePt t="44242" x="4792663" y="5676900"/>
          <p14:tracePt t="44254" x="4818063" y="5659438"/>
          <p14:tracePt t="44258" x="4852988" y="5641975"/>
          <p14:tracePt t="44266" x="4903788" y="5616575"/>
          <p14:tracePt t="44274" x="4929188" y="5600700"/>
          <p14:tracePt t="44282" x="4972050" y="5583238"/>
          <p14:tracePt t="44290" x="4997450" y="5565775"/>
          <p14:tracePt t="44298" x="5030788" y="5557838"/>
          <p14:tracePt t="44306" x="5073650" y="5524500"/>
          <p14:tracePt t="44314" x="5124450" y="5514975"/>
          <p14:tracePt t="44322" x="5157788" y="5497513"/>
          <p14:tracePt t="44330" x="5208588" y="5472113"/>
          <p14:tracePt t="44338" x="5235575" y="5464175"/>
          <p14:tracePt t="44346" x="5251450" y="5438775"/>
          <p14:tracePt t="44354" x="5268913" y="5430838"/>
          <p14:tracePt t="44362" x="5276850" y="5421313"/>
          <p14:tracePt t="44371" x="5286375" y="5421313"/>
          <p14:tracePt t="44378" x="5302250" y="5405438"/>
          <p14:tracePt t="44388" x="5311775" y="5387975"/>
          <p14:tracePt t="44404" x="5319713" y="5362575"/>
          <p14:tracePt t="44421" x="5337175" y="5345113"/>
          <p14:tracePt t="44426" x="5337175" y="5327650"/>
          <p14:tracePt t="44442" x="5337175" y="5319713"/>
          <p14:tracePt t="44454" x="5345113" y="5294313"/>
          <p14:tracePt t="44458" x="5353050" y="5260975"/>
          <p14:tracePt t="44466" x="5353050" y="5243513"/>
          <p14:tracePt t="44474" x="5370513" y="5208588"/>
          <p14:tracePt t="44490" x="5380038" y="5183188"/>
          <p14:tracePt t="44498" x="5380038" y="5149850"/>
          <p14:tracePt t="44506" x="5387975" y="5141913"/>
          <p14:tracePt t="44514" x="5395913" y="5116513"/>
          <p14:tracePt t="44522" x="5395913" y="5099050"/>
          <p14:tracePt t="44530" x="5413375" y="5081588"/>
          <p14:tracePt t="44538" x="5413375" y="5073650"/>
          <p14:tracePt t="44546" x="5413375" y="5064125"/>
          <p14:tracePt t="44554" x="5413375" y="5056188"/>
          <p14:tracePt t="44571" x="5413375" y="5048250"/>
          <p14:tracePt t="44818" x="5413375" y="5038725"/>
          <p14:tracePt t="44842" x="5405438" y="5038725"/>
          <p14:tracePt t="44866" x="5395913" y="5048250"/>
          <p14:tracePt t="45058" x="5405438" y="5048250"/>
          <p14:tracePt t="45066" x="5413375" y="5048250"/>
          <p14:tracePt t="45074" x="5446713" y="5030788"/>
          <p14:tracePt t="45082" x="5456238" y="5022850"/>
          <p14:tracePt t="45090" x="5472113" y="5005388"/>
          <p14:tracePt t="45098" x="5481638" y="4987925"/>
          <p14:tracePt t="45106" x="5507038" y="4962525"/>
          <p14:tracePt t="45114" x="5507038" y="4954588"/>
          <p14:tracePt t="45122" x="5532438" y="4919663"/>
          <p14:tracePt t="45130" x="5540375" y="4911725"/>
          <p14:tracePt t="45138" x="5549900" y="4886325"/>
          <p14:tracePt t="45146" x="5565775" y="4860925"/>
          <p14:tracePt t="45154" x="5575300" y="4835525"/>
          <p14:tracePt t="45171" x="5575300" y="4810125"/>
          <p14:tracePt t="45178" x="5575300" y="4802188"/>
          <p14:tracePt t="45194" x="5575300" y="4784725"/>
          <p14:tracePt t="45220" x="5575300" y="4775200"/>
          <p14:tracePt t="45274" x="5575300" y="4767263"/>
          <p14:tracePt t="45322" x="5575300" y="4759325"/>
          <p14:tracePt t="45338" x="5583238" y="4749800"/>
          <p14:tracePt t="45362" x="5583238" y="4741863"/>
          <p14:tracePt t="45418" x="5591175" y="4733925"/>
          <p14:tracePt t="45442" x="5600700" y="4733925"/>
          <p14:tracePt t="45450" x="5608638" y="4724400"/>
          <p14:tracePt t="45458" x="5616575" y="4716463"/>
          <p14:tracePt t="45498" x="5616575" y="4708525"/>
          <p14:tracePt t="45522" x="5626100" y="4699000"/>
          <p14:tracePt t="45554" x="5626100" y="4691063"/>
          <p14:tracePt t="45618" x="5634038" y="4683125"/>
          <p14:tracePt t="45636" x="5634038" y="4673600"/>
          <p14:tracePt t="45650" x="5634038" y="4665663"/>
          <p14:tracePt t="45658" x="5634038" y="4657725"/>
          <p14:tracePt t="45754" x="5634038" y="4648200"/>
          <p14:tracePt t="45778" x="5634038" y="4630738"/>
          <p14:tracePt t="45818" x="5634038" y="4622800"/>
          <p14:tracePt t="45842" x="5626100" y="4622800"/>
          <p14:tracePt t="45922" x="5608638" y="4622800"/>
          <p14:tracePt t="45930" x="5600700" y="4622800"/>
          <p14:tracePt t="45946" x="5591175" y="4622800"/>
          <p14:tracePt t="45955" x="5565775" y="4622800"/>
          <p14:tracePt t="45962" x="5557838" y="4622800"/>
          <p14:tracePt t="45970" x="5540375" y="4622800"/>
          <p14:tracePt t="45978" x="5540375" y="4630738"/>
          <p14:tracePt t="46066" x="5532438" y="4640263"/>
          <p14:tracePt t="46098" x="5532438" y="4648200"/>
          <p14:tracePt t="46106" x="5532438" y="4657725"/>
          <p14:tracePt t="46130" x="5532438" y="4665663"/>
          <p14:tracePt t="46154" x="5540375" y="4665663"/>
          <p14:tracePt t="46186" x="5549900" y="4673600"/>
          <p14:tracePt t="46194" x="5557838" y="4683125"/>
          <p14:tracePt t="46210" x="5575300" y="4683125"/>
          <p14:tracePt t="46220" x="5583238" y="4683125"/>
          <p14:tracePt t="46226" x="5591175" y="4683125"/>
          <p14:tracePt t="46266" x="5600700" y="4683125"/>
          <p14:tracePt t="46306" x="5616575" y="4683125"/>
          <p14:tracePt t="46314" x="5626100" y="4683125"/>
          <p14:tracePt t="46322" x="5634038" y="4683125"/>
          <p14:tracePt t="46330" x="5651500" y="4683125"/>
          <p14:tracePt t="46338" x="5668963" y="4673600"/>
          <p14:tracePt t="46346" x="5694363" y="4665663"/>
          <p14:tracePt t="46354" x="5702300" y="4665663"/>
          <p14:tracePt t="46362" x="5719763" y="4657725"/>
          <p14:tracePt t="46378" x="5727700" y="4648200"/>
          <p14:tracePt t="46387" x="5745163" y="4648200"/>
          <p14:tracePt t="46394" x="5745163" y="4640263"/>
          <p14:tracePt t="46403" x="5753100" y="4640263"/>
          <p14:tracePt t="46410" x="5761038" y="4640263"/>
          <p14:tracePt t="46421" x="5770563" y="4630738"/>
          <p14:tracePt t="46458" x="5788025" y="4622800"/>
          <p14:tracePt t="46554" x="5795963" y="4622800"/>
          <p14:tracePt t="46570" x="5795963" y="4640263"/>
          <p14:tracePt t="46587" x="5795963" y="4648200"/>
          <p14:tracePt t="46594" x="5795963" y="4657725"/>
          <p14:tracePt t="46603" x="5795963" y="4665663"/>
          <p14:tracePt t="46620" x="5795963" y="4673600"/>
          <p14:tracePt t="48194" x="5795963" y="4683125"/>
          <p14:tracePt t="48210" x="5778500" y="4691063"/>
          <p14:tracePt t="48226" x="5770563" y="4691063"/>
          <p14:tracePt t="48236" x="5753100" y="4699000"/>
          <p14:tracePt t="48442" x="5770563" y="4708525"/>
          <p14:tracePt t="48450" x="5813425" y="4708525"/>
          <p14:tracePt t="48458" x="5846763" y="4708525"/>
          <p14:tracePt t="48466" x="5889625" y="4708525"/>
          <p14:tracePt t="48474" x="5932488" y="4708525"/>
          <p14:tracePt t="48482" x="5991225" y="4708525"/>
          <p14:tracePt t="48490" x="6076950" y="4708525"/>
          <p14:tracePt t="48498" x="6143625" y="4708525"/>
          <p14:tracePt t="48506" x="6221413" y="4716463"/>
          <p14:tracePt t="48514" x="6305550" y="4724400"/>
          <p14:tracePt t="48522" x="6365875" y="4724400"/>
          <p14:tracePt t="48530" x="6432550" y="4741863"/>
          <p14:tracePt t="48538" x="6467475" y="4741863"/>
          <p14:tracePt t="48546" x="6500813" y="4741863"/>
          <p14:tracePt t="48554" x="6535738" y="4741863"/>
          <p14:tracePt t="48570" x="6551613" y="4741863"/>
          <p14:tracePt t="48698" x="6561138" y="4733925"/>
          <p14:tracePt t="48706" x="6561138" y="4724400"/>
          <p14:tracePt t="48722" x="6569075" y="4716463"/>
          <p14:tracePt t="48730" x="6577013" y="4699000"/>
          <p14:tracePt t="48738" x="6586538" y="4683125"/>
          <p14:tracePt t="48746" x="6594475" y="4657725"/>
          <p14:tracePt t="48762" x="6602413" y="4640263"/>
          <p14:tracePt t="48771" x="6602413" y="4630738"/>
          <p14:tracePt t="48778" x="6602413" y="4614863"/>
          <p14:tracePt t="48786" x="6602413" y="4589463"/>
          <p14:tracePt t="48794" x="6602413" y="4579938"/>
          <p14:tracePt t="48803" x="6602413" y="4554538"/>
          <p14:tracePt t="48810" x="6602413" y="4546600"/>
          <p14:tracePt t="48820" x="6602413" y="4538663"/>
          <p14:tracePt t="48826" x="6602413" y="4521200"/>
          <p14:tracePt t="48947" x="6602413" y="4589463"/>
          <p14:tracePt t="48955" x="6602413" y="4665663"/>
          <p14:tracePt t="48962" x="6602413" y="4759325"/>
          <p14:tracePt t="48970" x="6602413" y="4860925"/>
          <p14:tracePt t="48978" x="6602413" y="4937125"/>
          <p14:tracePt t="48987" x="6602413" y="5022850"/>
          <p14:tracePt t="48995" x="6602413" y="5091113"/>
          <p14:tracePt t="49003" x="6602413" y="5175250"/>
          <p14:tracePt t="49010" x="6602413" y="5243513"/>
          <p14:tracePt t="49021" x="6602413" y="5327650"/>
          <p14:tracePt t="49026" x="6602413" y="5430838"/>
          <p14:tracePt t="49037" x="6594475" y="5514975"/>
          <p14:tracePt t="49042" x="6594475" y="5608638"/>
          <p14:tracePt t="49054" x="6594475" y="5694363"/>
          <p14:tracePt t="49058" x="6594475" y="5761038"/>
          <p14:tracePt t="49070" x="6594475" y="5803900"/>
          <p14:tracePt t="49074" x="6594475" y="5838825"/>
          <p14:tracePt t="49086" x="6594475" y="5864225"/>
          <p14:tracePt t="49178" x="6611938" y="5864225"/>
          <p14:tracePt t="49187" x="6619875" y="5864225"/>
          <p14:tracePt t="49194" x="6680200" y="5846763"/>
          <p14:tracePt t="49203" x="6705600" y="5838825"/>
          <p14:tracePt t="49210" x="6746875" y="5821363"/>
          <p14:tracePt t="49220" x="6799263" y="5803900"/>
          <p14:tracePt t="49226" x="6840538" y="5778500"/>
          <p14:tracePt t="49236" x="6916738" y="5761038"/>
          <p14:tracePt t="49242" x="6969125" y="5727700"/>
          <p14:tracePt t="49253" x="7045325" y="5719763"/>
          <p14:tracePt t="49258" x="7104063" y="5702300"/>
          <p14:tracePt t="49269" x="7164388" y="5702300"/>
          <p14:tracePt t="49274" x="7205663" y="5702300"/>
          <p14:tracePt t="49287" x="7240588" y="5702300"/>
          <p14:tracePt t="49290" x="7248525" y="5702300"/>
          <p14:tracePt t="49298" x="7265988" y="5702300"/>
          <p14:tracePt t="49546" x="7265988" y="5694363"/>
          <p14:tracePt t="49570" x="7265988" y="5684838"/>
          <p14:tracePt t="49578" x="7265988" y="5668963"/>
          <p14:tracePt t="49586" x="7265988" y="5634038"/>
          <p14:tracePt t="49594" x="7232650" y="5600700"/>
          <p14:tracePt t="49603" x="7232650" y="5575300"/>
          <p14:tracePt t="49610" x="7232650" y="5540375"/>
          <p14:tracePt t="49619" x="7223125" y="5507038"/>
          <p14:tracePt t="49626" x="7223125" y="5489575"/>
          <p14:tracePt t="49636" x="7215188" y="5446713"/>
          <p14:tracePt t="49642" x="7205663" y="5413375"/>
          <p14:tracePt t="49653" x="7189788" y="5387975"/>
          <p14:tracePt t="49658" x="7189788" y="5362575"/>
          <p14:tracePt t="49669" x="7180263" y="5327650"/>
          <p14:tracePt t="49674" x="7172325" y="5302250"/>
          <p14:tracePt t="49687" x="7172325" y="5286375"/>
          <p14:tracePt t="49690" x="7154863" y="5260975"/>
          <p14:tracePt t="49698" x="7154863" y="5251450"/>
          <p14:tracePt t="49706" x="7146925" y="5235575"/>
          <p14:tracePt t="49730" x="7146925" y="5226050"/>
          <p14:tracePt t="49922" x="7138988" y="5218113"/>
          <p14:tracePt t="50091" x="7138988" y="5183188"/>
          <p14:tracePt t="50099" x="7138988" y="5149850"/>
          <p14:tracePt t="50106" x="7138988" y="5106988"/>
          <p14:tracePt t="50115" x="7146925" y="5073650"/>
          <p14:tracePt t="50122" x="7146925" y="5056188"/>
          <p14:tracePt t="50130" x="7146925" y="5022850"/>
          <p14:tracePt t="50138" x="7154863" y="4997450"/>
          <p14:tracePt t="50146" x="7154863" y="4972050"/>
          <p14:tracePt t="50154" x="7154863" y="4962525"/>
          <p14:tracePt t="50162" x="7154863" y="4946650"/>
          <p14:tracePt t="50170" x="7154863" y="4929188"/>
          <p14:tracePt t="50178" x="7154863" y="4911725"/>
          <p14:tracePt t="50186" x="7154863" y="4903788"/>
          <p14:tracePt t="50194" x="7154863" y="4894263"/>
          <p14:tracePt t="50562" x="7172325" y="4868863"/>
          <p14:tracePt t="50570" x="7205663" y="4843463"/>
          <p14:tracePt t="50578" x="7299325" y="4818063"/>
          <p14:tracePt t="50586" x="7377113" y="4775200"/>
          <p14:tracePt t="50594" x="7546975" y="4699000"/>
          <p14:tracePt t="50603" x="7851775" y="4554538"/>
          <p14:tracePt t="50610" x="8396288" y="4384675"/>
          <p14:tracePt t="50620" x="8888413" y="4240213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4" name="TextBox 43"/>
          <p:cNvSpPr txBox="1">
            <a:spLocks noChangeAspect="1"/>
          </p:cNvSpPr>
          <p:nvPr/>
        </p:nvSpPr>
        <p:spPr>
          <a:xfrm>
            <a:off x="651909" y="1155306"/>
            <a:ext cx="316112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4F2A898-CB8F-406E-9D19-7D5B7004F197}"/>
              </a:ext>
            </a:extLst>
          </p:cNvPr>
          <p:cNvGrpSpPr/>
          <p:nvPr/>
        </p:nvGrpSpPr>
        <p:grpSpPr>
          <a:xfrm>
            <a:off x="822302" y="1698880"/>
            <a:ext cx="335280" cy="335280"/>
            <a:chOff x="822302" y="1698880"/>
            <a:chExt cx="335280" cy="335280"/>
          </a:xfrm>
        </p:grpSpPr>
        <p:pic>
          <p:nvPicPr>
            <p:cNvPr id="6" name="Picture 9" descr="C:\Users\Administrator\Desktop\인하대학교\05_템플릿\01_작업\확정\04\PNG\10.png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822302" y="1698880"/>
              <a:ext cx="335280" cy="335280"/>
            </a:xfrm>
            <a:prstGeom prst="rect">
              <a:avLst/>
            </a:prstGeom>
            <a:noFill/>
          </p:spPr>
        </p:pic>
        <p:sp>
          <p:nvSpPr>
            <p:cNvPr id="7" name="TextBox 36"/>
            <p:cNvSpPr txBox="1"/>
            <p:nvPr/>
          </p:nvSpPr>
          <p:spPr>
            <a:xfrm>
              <a:off x="841351" y="1708404"/>
              <a:ext cx="301686" cy="323165"/>
            </a:xfrm>
            <a:prstGeom prst="rect">
              <a:avLst/>
            </a:prstGeom>
            <a:noFill/>
            <a:effectLst>
              <a:outerShdw dist="12700" dir="5400000" algn="t" rotWithShape="0">
                <a:schemeClr val="bg1">
                  <a:alpha val="30000"/>
                </a:scheme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5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1</a:t>
              </a:r>
            </a:p>
          </p:txBody>
        </p:sp>
      </p:grpSp>
      <p:sp>
        <p:nvSpPr>
          <p:cNvPr id="8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42"/>
          <p:cNvSpPr txBox="1"/>
          <p:nvPr/>
        </p:nvSpPr>
        <p:spPr>
          <a:xfrm>
            <a:off x="1193779" y="1675985"/>
            <a:ext cx="6415035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접시를 쌓듯이 자료를 차곡차곡 쌓아 올린 형태의 자료구조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42">
            <a:extLst>
              <a:ext uri="{FF2B5EF4-FFF2-40B4-BE49-F238E27FC236}">
                <a16:creationId xmlns:a16="http://schemas.microsoft.com/office/drawing/2014/main" id="{628DEEB4-1DA2-4A56-B165-5F5A51705F95}"/>
              </a:ext>
            </a:extLst>
          </p:cNvPr>
          <p:cNvSpPr txBox="1"/>
          <p:nvPr/>
        </p:nvSpPr>
        <p:spPr>
          <a:xfrm>
            <a:off x="1228656" y="2653823"/>
            <a:ext cx="7009333" cy="147732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위치에서만 원소를 삽입하므로 먼저 삽입한 원소는 밑에 쌓이고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나중에 삽입한 원소는 위에 쌓인다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마지막에 삽입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(Last-In)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한 원소는 맨 위에 쌓여 있다가 가장 먼저 삭제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(First-Out)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된다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→ </a:t>
            </a:r>
            <a:r>
              <a:rPr lang="ko-KR" altLang="en-US" sz="1500" b="1" spc="100" dirty="0" err="1">
                <a:latin typeface="나눔고딕" pitchFamily="50" charset="-127"/>
                <a:ea typeface="나눔고딕" pitchFamily="50" charset="-127"/>
              </a:rPr>
              <a:t>후입선출</a:t>
            </a:r>
            <a:r>
              <a:rPr lang="ko-KR" altLang="en-US" sz="1500" b="1" spc="100" dirty="0">
                <a:latin typeface="나눔고딕" pitchFamily="50" charset="-127"/>
                <a:ea typeface="나눔고딕" pitchFamily="50" charset="-127"/>
              </a:rPr>
              <a:t> 구조</a:t>
            </a:r>
            <a:r>
              <a:rPr lang="en-US" altLang="ko-KR" sz="1500" b="1" spc="100" dirty="0">
                <a:latin typeface="나눔고딕" pitchFamily="50" charset="-127"/>
                <a:ea typeface="나눔고딕" pitchFamily="50" charset="-127"/>
              </a:rPr>
              <a:t>(LIFO,</a:t>
            </a:r>
            <a:r>
              <a:rPr lang="ko-KR" altLang="en-US" sz="1500" b="1" spc="1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>
                <a:latin typeface="나눔고딕" pitchFamily="50" charset="-127"/>
                <a:ea typeface="나눔고딕" pitchFamily="50" charset="-127"/>
              </a:rPr>
              <a:t>Last-In First-Out)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FA646A8-C513-4FCE-9FB8-065F5EB87CA4}"/>
              </a:ext>
            </a:extLst>
          </p:cNvPr>
          <p:cNvGrpSpPr/>
          <p:nvPr/>
        </p:nvGrpSpPr>
        <p:grpSpPr>
          <a:xfrm>
            <a:off x="822302" y="2317872"/>
            <a:ext cx="335280" cy="335280"/>
            <a:chOff x="822302" y="1698880"/>
            <a:chExt cx="335280" cy="335280"/>
          </a:xfrm>
        </p:grpSpPr>
        <p:pic>
          <p:nvPicPr>
            <p:cNvPr id="12" name="Picture 9" descr="C:\Users\Administrator\Desktop\인하대학교\05_템플릿\01_작업\확정\04\PNG\10.png">
              <a:extLst>
                <a:ext uri="{FF2B5EF4-FFF2-40B4-BE49-F238E27FC236}">
                  <a16:creationId xmlns:a16="http://schemas.microsoft.com/office/drawing/2014/main" id="{F7229385-536E-43D8-BCE3-8CFC7ACA2D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822302" y="1698880"/>
              <a:ext cx="335280" cy="335280"/>
            </a:xfrm>
            <a:prstGeom prst="rect">
              <a:avLst/>
            </a:prstGeom>
            <a:noFill/>
          </p:spPr>
        </p:pic>
        <p:sp>
          <p:nvSpPr>
            <p:cNvPr id="13" name="TextBox 36">
              <a:extLst>
                <a:ext uri="{FF2B5EF4-FFF2-40B4-BE49-F238E27FC236}">
                  <a16:creationId xmlns:a16="http://schemas.microsoft.com/office/drawing/2014/main" id="{4229D329-469E-4DFB-B757-7FCDE74A21B8}"/>
                </a:ext>
              </a:extLst>
            </p:cNvPr>
            <p:cNvSpPr txBox="1"/>
            <p:nvPr/>
          </p:nvSpPr>
          <p:spPr>
            <a:xfrm>
              <a:off x="843756" y="1708404"/>
              <a:ext cx="296876" cy="323165"/>
            </a:xfrm>
            <a:prstGeom prst="rect">
              <a:avLst/>
            </a:prstGeom>
            <a:noFill/>
            <a:effectLst>
              <a:outerShdw dist="12700" dir="5400000" algn="t" rotWithShape="0">
                <a:schemeClr val="bg1">
                  <a:alpha val="30000"/>
                </a:scheme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5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2</a:t>
              </a:r>
            </a:p>
          </p:txBody>
        </p:sp>
      </p:grpSp>
      <p:sp>
        <p:nvSpPr>
          <p:cNvPr id="14" name="TextBox 42">
            <a:extLst>
              <a:ext uri="{FF2B5EF4-FFF2-40B4-BE49-F238E27FC236}">
                <a16:creationId xmlns:a16="http://schemas.microsoft.com/office/drawing/2014/main" id="{9557DD64-DA6F-40CC-BC67-9C50BBB2DF6F}"/>
              </a:ext>
            </a:extLst>
          </p:cNvPr>
          <p:cNvSpPr txBox="1"/>
          <p:nvPr/>
        </p:nvSpPr>
        <p:spPr>
          <a:xfrm>
            <a:off x="1193779" y="2294977"/>
            <a:ext cx="6415035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스택에 저장된 원소는 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으로 정한 곳에서만 접근 가능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5" name="Picture 7" descr="7-2">
            <a:extLst>
              <a:ext uri="{FF2B5EF4-FFF2-40B4-BE49-F238E27FC236}">
                <a16:creationId xmlns:a16="http://schemas.microsoft.com/office/drawing/2014/main" id="{0DF058F9-9129-4C28-97A4-9D2A1BC35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18"/>
          <a:stretch>
            <a:fillRect/>
          </a:stretch>
        </p:blipFill>
        <p:spPr bwMode="auto">
          <a:xfrm>
            <a:off x="3820853" y="4220467"/>
            <a:ext cx="1824938" cy="209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오디오 27">
            <a:hlinkClick r:id="" action="ppaction://media"/>
            <a:extLst>
              <a:ext uri="{FF2B5EF4-FFF2-40B4-BE49-F238E27FC236}">
                <a16:creationId xmlns:a16="http://schemas.microsoft.com/office/drawing/2014/main" id="{48225F07-B5E5-4EEC-A793-0A6A9F4BBB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06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51"/>
    </mc:Choice>
    <mc:Fallback>
      <p:transition spd="slow" advTm="18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1" x="5081588" y="6110288"/>
          <p14:tracePt t="467" x="5081588" y="6102350"/>
          <p14:tracePt t="746" x="5081588" y="6092825"/>
          <p14:tracePt t="802" x="5081588" y="6084888"/>
          <p14:tracePt t="1027" x="5081588" y="6076950"/>
          <p14:tracePt t="1051" x="5081588" y="6067425"/>
          <p14:tracePt t="1203" x="5081588" y="6059488"/>
          <p14:tracePt t="1250" x="5081588" y="6049963"/>
          <p14:tracePt t="1298" x="5081588" y="6042025"/>
          <p14:tracePt t="1331" x="5081588" y="6034088"/>
          <p14:tracePt t="1570" x="5081588" y="6024563"/>
          <p14:tracePt t="1586" x="5091113" y="6016625"/>
          <p14:tracePt t="1794" x="5106988" y="6008688"/>
          <p14:tracePt t="2002" x="5106988" y="5999163"/>
          <p14:tracePt t="2090" x="5116513" y="5991225"/>
          <p14:tracePt t="2394" x="5124450" y="5991225"/>
          <p14:tracePt t="2410" x="5132388" y="5973763"/>
          <p14:tracePt t="2442" x="5141913" y="5957888"/>
          <p14:tracePt t="7954" x="5157788" y="5940425"/>
          <p14:tracePt t="7962" x="5183188" y="5922963"/>
          <p14:tracePt t="7970" x="5200650" y="5889625"/>
          <p14:tracePt t="7978" x="5218113" y="5838825"/>
          <p14:tracePt t="7986" x="5235575" y="5803900"/>
          <p14:tracePt t="7994" x="5243513" y="5770563"/>
          <p14:tracePt t="8002" x="5260975" y="5735638"/>
          <p14:tracePt t="8010" x="5268913" y="5684838"/>
          <p14:tracePt t="8018" x="5294313" y="5651500"/>
          <p14:tracePt t="8026" x="5302250" y="5626100"/>
          <p14:tracePt t="8034" x="5311775" y="5608638"/>
          <p14:tracePt t="8043" x="5319713" y="5591175"/>
          <p14:tracePt t="8050" x="5327650" y="5565775"/>
          <p14:tracePt t="8059" x="5345113" y="5540375"/>
          <p14:tracePt t="8066" x="5362575" y="5524500"/>
          <p14:tracePt t="8075" x="5370513" y="5507038"/>
          <p14:tracePt t="8082" x="5380038" y="5489575"/>
          <p14:tracePt t="8092" x="5395913" y="5464175"/>
          <p14:tracePt t="8098" x="5421313" y="5430838"/>
          <p14:tracePt t="8109" x="5430838" y="5421313"/>
          <p14:tracePt t="8114" x="5446713" y="5405438"/>
          <p14:tracePt t="8125" x="5464175" y="5387975"/>
          <p14:tracePt t="8130" x="5464175" y="5370513"/>
          <p14:tracePt t="8142" x="5472113" y="5362575"/>
          <p14:tracePt t="8146" x="5481638" y="5353050"/>
          <p14:tracePt t="8154" x="5497513" y="5337175"/>
          <p14:tracePt t="8162" x="5497513" y="5327650"/>
          <p14:tracePt t="8170" x="5507038" y="5311775"/>
          <p14:tracePt t="8178" x="5514975" y="5302250"/>
          <p14:tracePt t="8186" x="5540375" y="5286375"/>
          <p14:tracePt t="8194" x="5549900" y="5276850"/>
          <p14:tracePt t="8202" x="5549900" y="5268913"/>
          <p14:tracePt t="8210" x="5575300" y="5260975"/>
          <p14:tracePt t="8218" x="5583238" y="5251450"/>
          <p14:tracePt t="8226" x="5583238" y="5243513"/>
          <p14:tracePt t="8234" x="5608638" y="5235575"/>
          <p14:tracePt t="8378" x="5608638" y="5226050"/>
          <p14:tracePt t="8386" x="5600700" y="5226050"/>
          <p14:tracePt t="8394" x="5575300" y="5226050"/>
          <p14:tracePt t="8402" x="5557838" y="5226050"/>
          <p14:tracePt t="8410" x="5540375" y="5226050"/>
          <p14:tracePt t="8418" x="5524500" y="5218113"/>
          <p14:tracePt t="8426" x="5507038" y="5218113"/>
          <p14:tracePt t="8434" x="5497513" y="5218113"/>
          <p14:tracePt t="8442" x="5489575" y="5208588"/>
          <p14:tracePt t="8459" x="5481638" y="5200650"/>
          <p14:tracePt t="8466" x="5464175" y="5192713"/>
          <p14:tracePt t="8475" x="5456238" y="5183188"/>
          <p14:tracePt t="8482" x="5446713" y="5175250"/>
          <p14:tracePt t="8492" x="5430838" y="5141913"/>
          <p14:tracePt t="8498" x="5413375" y="5116513"/>
          <p14:tracePt t="8508" x="5405438" y="5081588"/>
          <p14:tracePt t="8514" x="5387975" y="5056188"/>
          <p14:tracePt t="8525" x="5380038" y="5030788"/>
          <p14:tracePt t="8530" x="5370513" y="4997450"/>
          <p14:tracePt t="8542" x="5353050" y="4962525"/>
          <p14:tracePt t="8546" x="5345113" y="4946650"/>
          <p14:tracePt t="8554" x="5337175" y="4919663"/>
          <p14:tracePt t="8562" x="5337175" y="4886325"/>
          <p14:tracePt t="8570" x="5337175" y="4878388"/>
          <p14:tracePt t="8578" x="5337175" y="4852988"/>
          <p14:tracePt t="8586" x="5327650" y="4835525"/>
          <p14:tracePt t="8594" x="5327650" y="4827588"/>
          <p14:tracePt t="8602" x="5327650" y="4810125"/>
          <p14:tracePt t="8610" x="5327650" y="4792663"/>
          <p14:tracePt t="8618" x="5327650" y="4775200"/>
          <p14:tracePt t="8626" x="5337175" y="4749800"/>
          <p14:tracePt t="8634" x="5353050" y="4733925"/>
          <p14:tracePt t="8642" x="5353050" y="4724400"/>
          <p14:tracePt t="8650" x="5380038" y="4708525"/>
          <p14:tracePt t="8658" x="5387975" y="4699000"/>
          <p14:tracePt t="8666" x="5395913" y="4691063"/>
          <p14:tracePt t="8675" x="5413375" y="4673600"/>
          <p14:tracePt t="8682" x="5430838" y="4657725"/>
          <p14:tracePt t="8692" x="5430838" y="4648200"/>
          <p14:tracePt t="8698" x="5456238" y="4648200"/>
          <p14:tracePt t="8708" x="5472113" y="4630738"/>
          <p14:tracePt t="8714" x="5481638" y="4622800"/>
          <p14:tracePt t="8725" x="5514975" y="4614863"/>
          <p14:tracePt t="8730" x="5540375" y="4605338"/>
          <p14:tracePt t="8742" x="5575300" y="4605338"/>
          <p14:tracePt t="8746" x="5600700" y="4605338"/>
          <p14:tracePt t="8754" x="5634038" y="4605338"/>
          <p14:tracePt t="8762" x="5659438" y="4605338"/>
          <p14:tracePt t="8770" x="5694363" y="4605338"/>
          <p14:tracePt t="8778" x="5710238" y="4605338"/>
          <p14:tracePt t="8786" x="5727700" y="4605338"/>
          <p14:tracePt t="8794" x="5735638" y="4605338"/>
          <p14:tracePt t="8802" x="5753100" y="4605338"/>
          <p14:tracePt t="8810" x="5761038" y="4614863"/>
          <p14:tracePt t="8818" x="5770563" y="4622800"/>
          <p14:tracePt t="8826" x="5788025" y="4630738"/>
          <p14:tracePt t="8834" x="5803900" y="4640263"/>
          <p14:tracePt t="8842" x="5838825" y="4665663"/>
          <p14:tracePt t="8850" x="5838825" y="4673600"/>
          <p14:tracePt t="8858" x="5864225" y="4683125"/>
          <p14:tracePt t="8866" x="5872163" y="4691063"/>
          <p14:tracePt t="8875" x="5872163" y="4708525"/>
          <p14:tracePt t="8882" x="5872163" y="4716463"/>
          <p14:tracePt t="8898" x="5880100" y="4733925"/>
          <p14:tracePt t="8908" x="5880100" y="4741863"/>
          <p14:tracePt t="8914" x="5880100" y="4749800"/>
          <p14:tracePt t="8925" x="5889625" y="4759325"/>
          <p14:tracePt t="8930" x="5897563" y="4767263"/>
          <p14:tracePt t="8956" x="5905500" y="4792663"/>
          <p14:tracePt t="8962" x="5905500" y="4802188"/>
          <p14:tracePt t="8970" x="5905500" y="4818063"/>
          <p14:tracePt t="8994" x="5905500" y="4827588"/>
          <p14:tracePt t="9002" x="5905500" y="4835525"/>
          <p14:tracePt t="9018" x="5905500" y="4852988"/>
          <p14:tracePt t="9026" x="5905500" y="4860925"/>
          <p14:tracePt t="9034" x="5905500" y="4868863"/>
          <p14:tracePt t="9042" x="5905500" y="4878388"/>
          <p14:tracePt t="9059" x="5905500" y="4886325"/>
          <p14:tracePt t="9066" x="5905500" y="4894263"/>
          <p14:tracePt t="9075" x="5905500" y="4911725"/>
          <p14:tracePt t="9082" x="5905500" y="4919663"/>
          <p14:tracePt t="9092" x="5905500" y="4937125"/>
          <p14:tracePt t="9098" x="5905500" y="4946650"/>
          <p14:tracePt t="9114" x="5897563" y="4954588"/>
          <p14:tracePt t="9146" x="5889625" y="4962525"/>
          <p14:tracePt t="9154" x="5880100" y="4979988"/>
          <p14:tracePt t="9162" x="5880100" y="4987925"/>
          <p14:tracePt t="9170" x="5864225" y="5005388"/>
          <p14:tracePt t="9178" x="5864225" y="5013325"/>
          <p14:tracePt t="9186" x="5854700" y="5022850"/>
          <p14:tracePt t="9194" x="5846763" y="5022850"/>
          <p14:tracePt t="9202" x="5846763" y="5038725"/>
          <p14:tracePt t="9210" x="5838825" y="5048250"/>
          <p14:tracePt t="9226" x="5829300" y="5056188"/>
          <p14:tracePt t="9242" x="5829300" y="5064125"/>
          <p14:tracePt t="9298" x="5821363" y="5064125"/>
          <p14:tracePt t="9322" x="5821363" y="5073650"/>
          <p14:tracePt t="9394" x="5813425" y="5081588"/>
          <p14:tracePt t="9410" x="5803900" y="5091113"/>
          <p14:tracePt t="10338" x="5795963" y="5099050"/>
          <p14:tracePt t="10354" x="5795963" y="5106988"/>
          <p14:tracePt t="10379" x="5788025" y="5106988"/>
          <p14:tracePt t="10611" x="5778500" y="5106988"/>
          <p14:tracePt t="10618" x="5770563" y="5106988"/>
          <p14:tracePt t="10626" x="5761038" y="5106988"/>
          <p14:tracePt t="10634" x="5745163" y="5106988"/>
          <p14:tracePt t="10642" x="5727700" y="5106988"/>
          <p14:tracePt t="10650" x="5694363" y="5116513"/>
          <p14:tracePt t="10658" x="5651500" y="5116513"/>
          <p14:tracePt t="10666" x="5583238" y="5116513"/>
          <p14:tracePt t="10675" x="5497513" y="5116513"/>
          <p14:tracePt t="10682" x="5395913" y="5116513"/>
          <p14:tracePt t="10691" x="5327650" y="5116513"/>
          <p14:tracePt t="10698" x="5251450" y="5116513"/>
          <p14:tracePt t="10708" x="5200650" y="5116513"/>
          <p14:tracePt t="10714" x="5149850" y="5116513"/>
          <p14:tracePt t="10725" x="5106988" y="5116513"/>
          <p14:tracePt t="10730" x="5091113" y="5116513"/>
          <p14:tracePt t="10741" x="5064125" y="5116513"/>
          <p14:tracePt t="10746" x="5038725" y="5116513"/>
          <p14:tracePt t="10762" x="5005388" y="5116513"/>
          <p14:tracePt t="10770" x="4997450" y="5116513"/>
          <p14:tracePt t="10778" x="4972050" y="5116513"/>
          <p14:tracePt t="10786" x="4962525" y="5116513"/>
          <p14:tracePt t="10794" x="4946650" y="5116513"/>
          <p14:tracePt t="10802" x="4937125" y="5116513"/>
          <p14:tracePt t="10818" x="4929188" y="5116513"/>
          <p14:tracePt t="10834" x="4911725" y="5116513"/>
          <p14:tracePt t="10842" x="4903788" y="5116513"/>
          <p14:tracePt t="10859" x="4894263" y="5116513"/>
          <p14:tracePt t="12362" x="4886325" y="5116513"/>
          <p14:tracePt t="12370" x="4878388" y="5106988"/>
          <p14:tracePt t="12402" x="4860925" y="5099050"/>
          <p14:tracePt t="12426" x="4835525" y="5081588"/>
          <p14:tracePt t="12434" x="4827588" y="5081588"/>
          <p14:tracePt t="12450" x="4818063" y="5081588"/>
          <p14:tracePt t="12458" x="4802188" y="5073650"/>
          <p14:tracePt t="12474" x="4792663" y="5064125"/>
          <p14:tracePt t="12482" x="4784725" y="5064125"/>
          <p14:tracePt t="12492" x="4767263" y="5064125"/>
          <p14:tracePt t="12498" x="4749800" y="5048250"/>
          <p14:tracePt t="12508" x="4716463" y="5048250"/>
          <p14:tracePt t="12514" x="4683125" y="5038725"/>
          <p14:tracePt t="12524" x="4657725" y="5038725"/>
          <p14:tracePt t="12530" x="4630738" y="5030788"/>
          <p14:tracePt t="12541" x="4597400" y="5030788"/>
          <p14:tracePt t="12546" x="4564063" y="5022850"/>
          <p14:tracePt t="12557" x="4546600" y="5013325"/>
          <p14:tracePt t="12562" x="4521200" y="5013325"/>
          <p14:tracePt t="12570" x="4486275" y="5005388"/>
          <p14:tracePt t="12578" x="4460875" y="4997450"/>
          <p14:tracePt t="12586" x="4445000" y="4997450"/>
          <p14:tracePt t="12594" x="4410075" y="4997450"/>
          <p14:tracePt t="12602" x="4376738" y="4987925"/>
          <p14:tracePt t="12610" x="4325938" y="4962525"/>
          <p14:tracePt t="12618" x="4275138" y="4962525"/>
          <p14:tracePt t="12626" x="4214813" y="4962525"/>
          <p14:tracePt t="12634" x="4181475" y="4962525"/>
          <p14:tracePt t="12642" x="4130675" y="4954588"/>
          <p14:tracePt t="12650" x="4095750" y="4946650"/>
          <p14:tracePt t="12658" x="4037013" y="4929188"/>
          <p14:tracePt t="12666" x="4019550" y="4911725"/>
          <p14:tracePt t="12674" x="3994150" y="4903788"/>
          <p14:tracePt t="12682" x="3976688" y="4894263"/>
          <p14:tracePt t="12692" x="3968750" y="4894263"/>
          <p14:tracePt t="12698" x="3960813" y="4886325"/>
          <p14:tracePt t="12707" x="3951288" y="4878388"/>
          <p14:tracePt t="12714" x="3943350" y="4868863"/>
          <p14:tracePt t="12724" x="3943350" y="4852988"/>
          <p14:tracePt t="12730" x="3943350" y="4843463"/>
          <p14:tracePt t="12762" x="3935413" y="4827588"/>
          <p14:tracePt t="12778" x="3935413" y="4818063"/>
          <p14:tracePt t="12810" x="3935413" y="4810125"/>
          <p14:tracePt t="12914" x="3943350" y="4878388"/>
          <p14:tracePt t="12924" x="3951288" y="4962525"/>
          <p14:tracePt t="12930" x="3986213" y="5073650"/>
          <p14:tracePt t="12940" x="4011613" y="5141913"/>
          <p14:tracePt t="12957" x="4027488" y="5276850"/>
          <p14:tracePt t="12962" x="4027488" y="5311775"/>
          <p14:tracePt t="12970" x="4027488" y="5337175"/>
          <p14:tracePt t="12978" x="4027488" y="5370513"/>
          <p14:tracePt t="12986" x="4037013" y="5405438"/>
          <p14:tracePt t="12994" x="4044950" y="5438775"/>
          <p14:tracePt t="13002" x="4044950" y="5464175"/>
          <p14:tracePt t="13010" x="4044950" y="5489575"/>
          <p14:tracePt t="13018" x="4052888" y="5514975"/>
          <p14:tracePt t="13026" x="4052888" y="5532438"/>
          <p14:tracePt t="13034" x="4052888" y="5557838"/>
          <p14:tracePt t="13042" x="4052888" y="5575300"/>
          <p14:tracePt t="13050" x="4052888" y="5591175"/>
          <p14:tracePt t="13058" x="4052888" y="5600700"/>
          <p14:tracePt t="13066" x="4052888" y="5608638"/>
          <p14:tracePt t="13074" x="4052888" y="5626100"/>
          <p14:tracePt t="13082" x="4052888" y="5634038"/>
          <p14:tracePt t="13091" x="4052888" y="5641975"/>
          <p14:tracePt t="13098" x="4052888" y="5659438"/>
          <p14:tracePt t="13107" x="4052888" y="5676900"/>
          <p14:tracePt t="13114" x="4052888" y="5694363"/>
          <p14:tracePt t="13124" x="4037013" y="5710238"/>
          <p14:tracePt t="13130" x="4037013" y="5745163"/>
          <p14:tracePt t="13141" x="4037013" y="5761038"/>
          <p14:tracePt t="13146" x="4037013" y="5770563"/>
          <p14:tracePt t="13157" x="4037013" y="5803900"/>
          <p14:tracePt t="13162" x="4037013" y="5813425"/>
          <p14:tracePt t="13170" x="4037013" y="5821363"/>
          <p14:tracePt t="13186" x="4037013" y="5838825"/>
          <p14:tracePt t="13194" x="4037013" y="5846763"/>
          <p14:tracePt t="13354" x="4037013" y="5854700"/>
          <p14:tracePt t="13362" x="4037013" y="5872163"/>
          <p14:tracePt t="13394" x="4044950" y="5889625"/>
          <p14:tracePt t="13450" x="4070350" y="5897563"/>
          <p14:tracePt t="13467" x="4079875" y="5897563"/>
          <p14:tracePt t="13475" x="4105275" y="5897563"/>
          <p14:tracePt t="13483" x="4146550" y="5897563"/>
          <p14:tracePt t="13493" x="4197350" y="5915025"/>
          <p14:tracePt t="13498" x="4257675" y="5922963"/>
          <p14:tracePt t="13507" x="4341813" y="5922963"/>
          <p14:tracePt t="13514" x="4402138" y="5940425"/>
          <p14:tracePt t="13524" x="4445000" y="5948363"/>
          <p14:tracePt t="13530" x="4503738" y="5948363"/>
          <p14:tracePt t="13541" x="4564063" y="5965825"/>
          <p14:tracePt t="13546" x="4640263" y="5973763"/>
          <p14:tracePt t="13558" x="4691063" y="5973763"/>
          <p14:tracePt t="13562" x="4749800" y="5983288"/>
          <p14:tracePt t="13574" x="4802188" y="5999163"/>
          <p14:tracePt t="13578" x="4860925" y="5999163"/>
          <p14:tracePt t="13586" x="4919663" y="6016625"/>
          <p14:tracePt t="13594" x="4954588" y="6024563"/>
          <p14:tracePt t="13602" x="4987925" y="6024563"/>
          <p14:tracePt t="13610" x="5005388" y="6024563"/>
          <p14:tracePt t="13618" x="5013325" y="6034088"/>
          <p14:tracePt t="13666" x="5022850" y="6034088"/>
          <p14:tracePt t="13682" x="5048250" y="6034088"/>
          <p14:tracePt t="13691" x="5091113" y="6034088"/>
          <p14:tracePt t="13698" x="5099050" y="6034088"/>
          <p14:tracePt t="13707" x="5124450" y="6034088"/>
          <p14:tracePt t="13714" x="5132388" y="6034088"/>
          <p14:tracePt t="13875" x="5116513" y="6024563"/>
          <p14:tracePt t="13883" x="5106988" y="5983288"/>
          <p14:tracePt t="13893" x="5091113" y="5948363"/>
          <p14:tracePt t="13900" x="5091113" y="5905500"/>
          <p14:tracePt t="13911" x="5081588" y="5846763"/>
          <p14:tracePt t="13915" x="5081588" y="5795963"/>
          <p14:tracePt t="13924" x="5081588" y="5753100"/>
          <p14:tracePt t="13930" x="5081588" y="5702300"/>
          <p14:tracePt t="13943" x="5081588" y="5641975"/>
          <p14:tracePt t="13946" x="5081588" y="5557838"/>
          <p14:tracePt t="13958" x="5081588" y="5497513"/>
          <p14:tracePt t="13962" x="5081588" y="5430838"/>
          <p14:tracePt t="13974" x="5073650" y="5380038"/>
          <p14:tracePt t="13978" x="5064125" y="5319713"/>
          <p14:tracePt t="13986" x="5048250" y="5268913"/>
          <p14:tracePt t="13994" x="5048250" y="5218113"/>
          <p14:tracePt t="14002" x="5038725" y="5167313"/>
          <p14:tracePt t="14010" x="5038725" y="5132388"/>
          <p14:tracePt t="14018" x="5038725" y="5116513"/>
          <p14:tracePt t="14026" x="5030788" y="5091113"/>
          <p14:tracePt t="14034" x="5030788" y="5073650"/>
          <p14:tracePt t="14042" x="5030788" y="5056188"/>
          <p14:tracePt t="14050" x="5022850" y="5038725"/>
          <p14:tracePt t="14058" x="5022850" y="5022850"/>
          <p14:tracePt t="14066" x="5022850" y="5013325"/>
          <p14:tracePt t="14075" x="5022850" y="5005388"/>
          <p14:tracePt t="14091" x="5013325" y="4997450"/>
          <p14:tracePt t="14107" x="5005388" y="4997450"/>
          <p14:tracePt t="14354" x="5005388" y="5013325"/>
          <p14:tracePt t="14362" x="5005388" y="5022850"/>
          <p14:tracePt t="14371" x="5005388" y="5038725"/>
          <p14:tracePt t="14378" x="5022850" y="5064125"/>
          <p14:tracePt t="14386" x="5022850" y="5081588"/>
          <p14:tracePt t="14394" x="5022850" y="5091113"/>
          <p14:tracePt t="14402" x="5022850" y="5099050"/>
          <p14:tracePt t="14410" x="5022850" y="5106988"/>
          <p14:tracePt t="14418" x="5022850" y="5116513"/>
          <p14:tracePt t="14426" x="5022850" y="5124450"/>
          <p14:tracePt t="14450" x="5022850" y="5132388"/>
          <p14:tracePt t="14466" x="5022850" y="5141913"/>
          <p14:tracePt t="14474" x="5038725" y="5157788"/>
          <p14:tracePt t="14490" x="5038725" y="5192713"/>
          <p14:tracePt t="14498" x="5048250" y="5200650"/>
          <p14:tracePt t="14507" x="5048250" y="5226050"/>
          <p14:tracePt t="14514" x="5048250" y="5251450"/>
          <p14:tracePt t="14523" x="5048250" y="5260975"/>
          <p14:tracePt t="14530" x="5048250" y="5294313"/>
          <p14:tracePt t="14541" x="5048250" y="5311775"/>
          <p14:tracePt t="14546" x="5056188" y="5337175"/>
          <p14:tracePt t="14557" x="5056188" y="5353050"/>
          <p14:tracePt t="14562" x="5056188" y="5395913"/>
          <p14:tracePt t="14574" x="5081588" y="5446713"/>
          <p14:tracePt t="14578" x="5091113" y="5489575"/>
          <p14:tracePt t="14586" x="5091113" y="5565775"/>
          <p14:tracePt t="14594" x="5099050" y="5626100"/>
          <p14:tracePt t="14602" x="5099050" y="5676900"/>
          <p14:tracePt t="14610" x="5099050" y="5719763"/>
          <p14:tracePt t="14618" x="5099050" y="5753100"/>
          <p14:tracePt t="14626" x="5099050" y="5795963"/>
          <p14:tracePt t="14634" x="5099050" y="5803900"/>
          <p14:tracePt t="14642" x="5099050" y="5821363"/>
          <p14:tracePt t="14650" x="5099050" y="5829300"/>
          <p14:tracePt t="14658" x="5099050" y="5838825"/>
          <p14:tracePt t="14674" x="5099050" y="5854700"/>
          <p14:tracePt t="14682" x="5099050" y="5864225"/>
          <p14:tracePt t="14698" x="5099050" y="5872163"/>
          <p14:tracePt t="14707" x="5099050" y="5889625"/>
          <p14:tracePt t="14724" x="5099050" y="5897563"/>
          <p14:tracePt t="14730" x="5091113" y="5905500"/>
          <p14:tracePt t="15156" x="5081588" y="5905500"/>
          <p14:tracePt t="15164" x="5073650" y="5897563"/>
          <p14:tracePt t="15179" x="5064125" y="5880100"/>
          <p14:tracePt t="15187" x="5064125" y="5864225"/>
          <p14:tracePt t="15194" x="5056188" y="5854700"/>
          <p14:tracePt t="15203" x="5056188" y="5838825"/>
          <p14:tracePt t="15210" x="5048250" y="5813425"/>
          <p14:tracePt t="15226" x="5048250" y="5788025"/>
          <p14:tracePt t="15234" x="5048250" y="5778500"/>
          <p14:tracePt t="15242" x="5048250" y="5761038"/>
          <p14:tracePt t="15250" x="5038725" y="5745163"/>
          <p14:tracePt t="15258" x="5038725" y="5727700"/>
          <p14:tracePt t="15266" x="5038725" y="5719763"/>
          <p14:tracePt t="15282" x="5030788" y="5702300"/>
          <p14:tracePt t="15291" x="5030788" y="5694363"/>
          <p14:tracePt t="15314" x="5022850" y="5684838"/>
          <p14:tracePt t="15324" x="5022850" y="5676900"/>
          <p14:tracePt t="15330" x="5013325" y="5676900"/>
          <p14:tracePt t="15340" x="5013325" y="5668963"/>
          <p14:tracePt t="15371" x="5005388" y="5659438"/>
          <p14:tracePt t="15418" x="5005388" y="5651500"/>
          <p14:tracePt t="15442" x="5005388" y="5634038"/>
          <p14:tracePt t="17234" x="4979988" y="5608638"/>
          <p14:tracePt t="17242" x="4946650" y="5575300"/>
          <p14:tracePt t="17250" x="4937125" y="5549900"/>
          <p14:tracePt t="17258" x="4929188" y="5540375"/>
          <p14:tracePt t="17266" x="4911725" y="5524500"/>
          <p14:tracePt t="17274" x="4903788" y="5507038"/>
          <p14:tracePt t="17282" x="4886325" y="5489575"/>
          <p14:tracePt t="17291" x="4860925" y="5464175"/>
          <p14:tracePt t="17298" x="4843463" y="5446713"/>
          <p14:tracePt t="17307" x="4818063" y="5421313"/>
          <p14:tracePt t="17314" x="4784725" y="5387975"/>
          <p14:tracePt t="17323" x="4767263" y="5370513"/>
          <p14:tracePt t="17330" x="4733925" y="5345113"/>
          <p14:tracePt t="17340" x="4716463" y="5327650"/>
          <p14:tracePt t="17346" x="4691063" y="5302250"/>
          <p14:tracePt t="17356" x="4665663" y="5286375"/>
          <p14:tracePt t="17362" x="4630738" y="5251450"/>
          <p14:tracePt t="17373" x="4579938" y="5208588"/>
          <p14:tracePt t="17378" x="4529138" y="5157788"/>
          <p14:tracePt t="17389" x="4452938" y="5106988"/>
          <p14:tracePt t="17394" x="4341813" y="5022850"/>
          <p14:tracePt t="17402" x="4181475" y="4911725"/>
          <p14:tracePt t="17410" x="4011613" y="4802188"/>
          <p14:tracePt t="17418" x="3748088" y="4605338"/>
          <p14:tracePt t="17426" x="3449638" y="4384675"/>
          <p14:tracePt t="17434" x="3170238" y="4206875"/>
          <p14:tracePt t="17442" x="2736850" y="3900488"/>
          <p14:tracePt t="17450" x="2336800" y="3679825"/>
          <p14:tracePt t="17458" x="1835150" y="3449638"/>
          <p14:tracePt t="17466" x="1411288" y="3203575"/>
          <p14:tracePt t="17474" x="1019175" y="2990850"/>
          <p14:tracePt t="17482" x="595313" y="2744788"/>
          <p14:tracePt t="17490" x="195263" y="2506663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897048"/>
            <a:ext cx="388620" cy="388620"/>
          </a:xfrm>
          <a:prstGeom prst="rect">
            <a:avLst/>
          </a:prstGeom>
          <a:noFill/>
        </p:spPr>
      </p:pic>
      <p:sp>
        <p:nvSpPr>
          <p:cNvPr id="4" name="TextBox 42"/>
          <p:cNvSpPr txBox="1"/>
          <p:nvPr/>
        </p:nvSpPr>
        <p:spPr>
          <a:xfrm>
            <a:off x="1041379" y="916097"/>
            <a:ext cx="1729530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응용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897048"/>
            <a:ext cx="388620" cy="388620"/>
          </a:xfrm>
          <a:prstGeom prst="rect">
            <a:avLst/>
          </a:prstGeom>
          <a:noFill/>
        </p:spPr>
      </p:pic>
      <p:sp>
        <p:nvSpPr>
          <p:cNvPr id="6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905927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5</a:t>
            </a:r>
          </a:p>
        </p:txBody>
      </p:sp>
      <p:pic>
        <p:nvPicPr>
          <p:cNvPr id="7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329427"/>
            <a:ext cx="335280" cy="335280"/>
          </a:xfrm>
          <a:prstGeom prst="rect">
            <a:avLst/>
          </a:prstGeom>
          <a:noFill/>
        </p:spPr>
      </p:pic>
      <p:sp>
        <p:nvSpPr>
          <p:cNvPr id="8" name="TextBox 36"/>
          <p:cNvSpPr txBox="1"/>
          <p:nvPr/>
        </p:nvSpPr>
        <p:spPr>
          <a:xfrm>
            <a:off x="845359" y="1330562"/>
            <a:ext cx="293671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193780" y="1306532"/>
            <a:ext cx="3156547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후위 </a:t>
            </a:r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표기식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연산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6"/>
          <a:srcRect l="25234" t="43182" r="71903" b="53114"/>
          <a:stretch/>
        </p:blipFill>
        <p:spPr>
          <a:xfrm>
            <a:off x="3846985" y="5200378"/>
            <a:ext cx="1047297" cy="381000"/>
          </a:xfrm>
          <a:prstGeom prst="rect">
            <a:avLst/>
          </a:prstGeom>
        </p:spPr>
      </p:pic>
      <p:sp>
        <p:nvSpPr>
          <p:cNvPr id="62" name="직사각형 61"/>
          <p:cNvSpPr/>
          <p:nvPr/>
        </p:nvSpPr>
        <p:spPr>
          <a:xfrm>
            <a:off x="6701097" y="3211649"/>
            <a:ext cx="640081" cy="40308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6701097" y="3614732"/>
            <a:ext cx="640081" cy="40308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6655379" y="2598848"/>
            <a:ext cx="731519" cy="1477412"/>
            <a:chOff x="2756479" y="2598848"/>
            <a:chExt cx="731519" cy="1477412"/>
          </a:xfrm>
        </p:grpSpPr>
        <p:grpSp>
          <p:nvGrpSpPr>
            <p:cNvPr id="65" name="그룹 64"/>
            <p:cNvGrpSpPr/>
            <p:nvPr/>
          </p:nvGrpSpPr>
          <p:grpSpPr>
            <a:xfrm>
              <a:off x="2756479" y="2598848"/>
              <a:ext cx="727248" cy="1477412"/>
              <a:chOff x="2043661" y="2470550"/>
              <a:chExt cx="727248" cy="1477412"/>
            </a:xfrm>
          </p:grpSpPr>
          <p:sp>
            <p:nvSpPr>
              <p:cNvPr id="67" name="직사각형 66"/>
              <p:cNvSpPr/>
              <p:nvPr/>
            </p:nvSpPr>
            <p:spPr>
              <a:xfrm>
                <a:off x="2043661" y="2470550"/>
                <a:ext cx="45719" cy="146468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2043661" y="3902243"/>
                <a:ext cx="727248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6" name="직사각형 65"/>
            <p:cNvSpPr/>
            <p:nvPr/>
          </p:nvSpPr>
          <p:spPr>
            <a:xfrm>
              <a:off x="3442279" y="2598848"/>
              <a:ext cx="45719" cy="14646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6848304" y="3619975"/>
            <a:ext cx="36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6848304" y="3216892"/>
            <a:ext cx="36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Y</a:t>
            </a:r>
            <a:endParaRPr lang="ko-KR" altLang="en-US" dirty="0"/>
          </a:p>
        </p:txBody>
      </p:sp>
      <p:grpSp>
        <p:nvGrpSpPr>
          <p:cNvPr id="72" name="그룹 71"/>
          <p:cNvGrpSpPr/>
          <p:nvPr/>
        </p:nvGrpSpPr>
        <p:grpSpPr>
          <a:xfrm>
            <a:off x="2751104" y="4453048"/>
            <a:ext cx="731519" cy="1477412"/>
            <a:chOff x="2756479" y="2598848"/>
            <a:chExt cx="731519" cy="1477412"/>
          </a:xfrm>
        </p:grpSpPr>
        <p:grpSp>
          <p:nvGrpSpPr>
            <p:cNvPr id="73" name="그룹 72"/>
            <p:cNvGrpSpPr/>
            <p:nvPr/>
          </p:nvGrpSpPr>
          <p:grpSpPr>
            <a:xfrm>
              <a:off x="2756479" y="2598848"/>
              <a:ext cx="727248" cy="1477412"/>
              <a:chOff x="2043661" y="2470550"/>
              <a:chExt cx="727248" cy="1477412"/>
            </a:xfrm>
          </p:grpSpPr>
          <p:sp>
            <p:nvSpPr>
              <p:cNvPr id="75" name="직사각형 74"/>
              <p:cNvSpPr/>
              <p:nvPr/>
            </p:nvSpPr>
            <p:spPr>
              <a:xfrm>
                <a:off x="2043661" y="2470550"/>
                <a:ext cx="45719" cy="146468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직사각형 75"/>
              <p:cNvSpPr/>
              <p:nvPr/>
            </p:nvSpPr>
            <p:spPr>
              <a:xfrm>
                <a:off x="2043661" y="3902243"/>
                <a:ext cx="727248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4" name="직사각형 73"/>
            <p:cNvSpPr/>
            <p:nvPr/>
          </p:nvSpPr>
          <p:spPr>
            <a:xfrm>
              <a:off x="3442279" y="2598848"/>
              <a:ext cx="45719" cy="14646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2499653" y="5397770"/>
            <a:ext cx="12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pop()</a:t>
            </a:r>
            <a:endParaRPr lang="ko-KR" altLang="en-US" dirty="0"/>
          </a:p>
        </p:txBody>
      </p:sp>
      <p:pic>
        <p:nvPicPr>
          <p:cNvPr id="78" name="그림 77"/>
          <p:cNvPicPr>
            <a:picLocks noChangeAspect="1"/>
          </p:cNvPicPr>
          <p:nvPr/>
        </p:nvPicPr>
        <p:blipFill rotWithShape="1">
          <a:blip r:embed="rId7"/>
          <a:srcRect l="17077" t="34753" r="79312" b="62901"/>
          <a:stretch/>
        </p:blipFill>
        <p:spPr>
          <a:xfrm>
            <a:off x="1067447" y="4453048"/>
            <a:ext cx="1320800" cy="241300"/>
          </a:xfrm>
          <a:prstGeom prst="rect">
            <a:avLst/>
          </a:prstGeom>
        </p:spPr>
      </p:pic>
      <p:sp>
        <p:nvSpPr>
          <p:cNvPr id="80" name="직사각형 79"/>
          <p:cNvSpPr/>
          <p:nvPr/>
        </p:nvSpPr>
        <p:spPr>
          <a:xfrm>
            <a:off x="6726497" y="5418132"/>
            <a:ext cx="640081" cy="40308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1" name="그룹 80"/>
          <p:cNvGrpSpPr/>
          <p:nvPr/>
        </p:nvGrpSpPr>
        <p:grpSpPr>
          <a:xfrm>
            <a:off x="6680779" y="4402248"/>
            <a:ext cx="731519" cy="1477412"/>
            <a:chOff x="2756479" y="2598848"/>
            <a:chExt cx="731519" cy="1477412"/>
          </a:xfrm>
        </p:grpSpPr>
        <p:grpSp>
          <p:nvGrpSpPr>
            <p:cNvPr id="82" name="그룹 81"/>
            <p:cNvGrpSpPr/>
            <p:nvPr/>
          </p:nvGrpSpPr>
          <p:grpSpPr>
            <a:xfrm>
              <a:off x="2756479" y="2598848"/>
              <a:ext cx="727248" cy="1477412"/>
              <a:chOff x="2043661" y="2470550"/>
              <a:chExt cx="727248" cy="1477412"/>
            </a:xfrm>
          </p:grpSpPr>
          <p:sp>
            <p:nvSpPr>
              <p:cNvPr id="84" name="직사각형 83"/>
              <p:cNvSpPr/>
              <p:nvPr/>
            </p:nvSpPr>
            <p:spPr>
              <a:xfrm>
                <a:off x="2043661" y="2470550"/>
                <a:ext cx="45719" cy="146468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5" name="직사각형 84"/>
              <p:cNvSpPr/>
              <p:nvPr/>
            </p:nvSpPr>
            <p:spPr>
              <a:xfrm>
                <a:off x="2043661" y="3902243"/>
                <a:ext cx="727248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3" name="직사각형 82"/>
            <p:cNvSpPr/>
            <p:nvPr/>
          </p:nvSpPr>
          <p:spPr>
            <a:xfrm>
              <a:off x="3442279" y="2598848"/>
              <a:ext cx="45719" cy="14646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6873704" y="5423375"/>
            <a:ext cx="36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Z</a:t>
            </a:r>
            <a:endParaRPr lang="ko-KR" altLang="en-US" dirty="0"/>
          </a:p>
        </p:txBody>
      </p:sp>
      <p:sp>
        <p:nvSpPr>
          <p:cNvPr id="97" name="TextBox 96"/>
          <p:cNvSpPr txBox="1"/>
          <p:nvPr/>
        </p:nvSpPr>
        <p:spPr>
          <a:xfrm>
            <a:off x="2486202" y="5015712"/>
            <a:ext cx="12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pop()</a:t>
            </a:r>
            <a:endParaRPr lang="ko-KR" altLang="en-US" dirty="0"/>
          </a:p>
        </p:txBody>
      </p:sp>
      <p:cxnSp>
        <p:nvCxnSpPr>
          <p:cNvPr id="101" name="직선 연결선 100"/>
          <p:cNvCxnSpPr/>
          <p:nvPr/>
        </p:nvCxnSpPr>
        <p:spPr>
          <a:xfrm>
            <a:off x="2193777" y="4694348"/>
            <a:ext cx="1436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그림 101"/>
          <p:cNvPicPr>
            <a:picLocks noChangeAspect="1"/>
          </p:cNvPicPr>
          <p:nvPr/>
        </p:nvPicPr>
        <p:blipFill rotWithShape="1">
          <a:blip r:embed="rId8"/>
          <a:srcRect l="25256" t="62062" r="72092" b="34605"/>
          <a:stretch/>
        </p:blipFill>
        <p:spPr>
          <a:xfrm>
            <a:off x="3862823" y="3048835"/>
            <a:ext cx="969904" cy="342901"/>
          </a:xfrm>
          <a:prstGeom prst="rect">
            <a:avLst/>
          </a:prstGeom>
        </p:spPr>
      </p:pic>
      <p:sp>
        <p:nvSpPr>
          <p:cNvPr id="103" name="직사각형 102"/>
          <p:cNvSpPr/>
          <p:nvPr/>
        </p:nvSpPr>
        <p:spPr>
          <a:xfrm>
            <a:off x="2809522" y="3640132"/>
            <a:ext cx="640081" cy="40308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4" name="그룹 103"/>
          <p:cNvGrpSpPr/>
          <p:nvPr/>
        </p:nvGrpSpPr>
        <p:grpSpPr>
          <a:xfrm>
            <a:off x="2763804" y="2624248"/>
            <a:ext cx="731519" cy="1477412"/>
            <a:chOff x="2756479" y="2598848"/>
            <a:chExt cx="731519" cy="1477412"/>
          </a:xfrm>
        </p:grpSpPr>
        <p:grpSp>
          <p:nvGrpSpPr>
            <p:cNvPr id="105" name="그룹 104"/>
            <p:cNvGrpSpPr/>
            <p:nvPr/>
          </p:nvGrpSpPr>
          <p:grpSpPr>
            <a:xfrm>
              <a:off x="2756479" y="2598848"/>
              <a:ext cx="727248" cy="1477412"/>
              <a:chOff x="2043661" y="2470550"/>
              <a:chExt cx="727248" cy="1477412"/>
            </a:xfrm>
          </p:grpSpPr>
          <p:sp>
            <p:nvSpPr>
              <p:cNvPr id="107" name="직사각형 106"/>
              <p:cNvSpPr/>
              <p:nvPr/>
            </p:nvSpPr>
            <p:spPr>
              <a:xfrm>
                <a:off x="2043661" y="2470550"/>
                <a:ext cx="45719" cy="146468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" name="직사각형 107"/>
              <p:cNvSpPr/>
              <p:nvPr/>
            </p:nvSpPr>
            <p:spPr>
              <a:xfrm>
                <a:off x="2043661" y="3902243"/>
                <a:ext cx="727248" cy="45719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6" name="직사각형 105"/>
            <p:cNvSpPr/>
            <p:nvPr/>
          </p:nvSpPr>
          <p:spPr>
            <a:xfrm>
              <a:off x="3442279" y="2598848"/>
              <a:ext cx="45719" cy="146468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9" name="TextBox 108"/>
          <p:cNvSpPr txBox="1"/>
          <p:nvPr/>
        </p:nvSpPr>
        <p:spPr>
          <a:xfrm>
            <a:off x="2956729" y="3645375"/>
            <a:ext cx="36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X</a:t>
            </a:r>
            <a:endParaRPr lang="ko-KR" altLang="en-US" dirty="0"/>
          </a:p>
        </p:txBody>
      </p:sp>
      <p:pic>
        <p:nvPicPr>
          <p:cNvPr id="110" name="그림 109"/>
          <p:cNvPicPr>
            <a:picLocks noChangeAspect="1"/>
          </p:cNvPicPr>
          <p:nvPr/>
        </p:nvPicPr>
        <p:blipFill rotWithShape="1">
          <a:blip r:embed="rId7"/>
          <a:srcRect l="17077" t="34753" r="79312" b="62901"/>
          <a:stretch/>
        </p:blipFill>
        <p:spPr>
          <a:xfrm>
            <a:off x="1080147" y="2624248"/>
            <a:ext cx="1320800" cy="241300"/>
          </a:xfrm>
          <a:prstGeom prst="rect">
            <a:avLst/>
          </a:prstGeom>
        </p:spPr>
      </p:pic>
      <p:sp>
        <p:nvSpPr>
          <p:cNvPr id="111" name="TextBox 110"/>
          <p:cNvSpPr txBox="1"/>
          <p:nvPr/>
        </p:nvSpPr>
        <p:spPr>
          <a:xfrm>
            <a:off x="2512353" y="3233012"/>
            <a:ext cx="12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pop()</a:t>
            </a:r>
            <a:endParaRPr lang="ko-KR" altLang="en-US" dirty="0"/>
          </a:p>
        </p:txBody>
      </p:sp>
      <p:sp>
        <p:nvSpPr>
          <p:cNvPr id="112" name="TextBox 111"/>
          <p:cNvSpPr txBox="1"/>
          <p:nvPr/>
        </p:nvSpPr>
        <p:spPr>
          <a:xfrm>
            <a:off x="2498902" y="2850954"/>
            <a:ext cx="12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pop()</a:t>
            </a:r>
            <a:endParaRPr lang="ko-KR" altLang="en-US" dirty="0"/>
          </a:p>
        </p:txBody>
      </p:sp>
      <p:cxnSp>
        <p:nvCxnSpPr>
          <p:cNvPr id="113" name="직선 연결선 112"/>
          <p:cNvCxnSpPr/>
          <p:nvPr/>
        </p:nvCxnSpPr>
        <p:spPr>
          <a:xfrm>
            <a:off x="2015330" y="2889692"/>
            <a:ext cx="14367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/>
          <p:cNvCxnSpPr/>
          <p:nvPr/>
        </p:nvCxnSpPr>
        <p:spPr>
          <a:xfrm>
            <a:off x="2082780" y="2911696"/>
            <a:ext cx="0" cy="2271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/>
          <p:cNvSpPr txBox="1"/>
          <p:nvPr/>
        </p:nvSpPr>
        <p:spPr>
          <a:xfrm>
            <a:off x="1484171" y="3063831"/>
            <a:ext cx="12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pop()</a:t>
            </a:r>
            <a:endParaRPr lang="ko-KR" altLang="en-US" dirty="0"/>
          </a:p>
        </p:txBody>
      </p:sp>
      <p:sp>
        <p:nvSpPr>
          <p:cNvPr id="116" name="TextBox 115"/>
          <p:cNvSpPr txBox="1"/>
          <p:nvPr/>
        </p:nvSpPr>
        <p:spPr>
          <a:xfrm>
            <a:off x="1484171" y="3321600"/>
            <a:ext cx="12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pop()</a:t>
            </a:r>
            <a:endParaRPr lang="ko-KR" altLang="en-US" dirty="0"/>
          </a:p>
        </p:txBody>
      </p:sp>
      <p:cxnSp>
        <p:nvCxnSpPr>
          <p:cNvPr id="117" name="직선 화살표 연결선 116"/>
          <p:cNvCxnSpPr/>
          <p:nvPr/>
        </p:nvCxnSpPr>
        <p:spPr>
          <a:xfrm>
            <a:off x="3402724" y="3051222"/>
            <a:ext cx="345201" cy="731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화살표 연결선 117"/>
          <p:cNvCxnSpPr/>
          <p:nvPr/>
        </p:nvCxnSpPr>
        <p:spPr>
          <a:xfrm flipV="1">
            <a:off x="3409373" y="3264245"/>
            <a:ext cx="397380" cy="1682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/>
          <p:cNvSpPr txBox="1"/>
          <p:nvPr/>
        </p:nvSpPr>
        <p:spPr>
          <a:xfrm>
            <a:off x="5639527" y="3411433"/>
            <a:ext cx="70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push</a:t>
            </a:r>
            <a:endParaRPr lang="ko-KR" altLang="en-US" dirty="0"/>
          </a:p>
        </p:txBody>
      </p:sp>
      <p:cxnSp>
        <p:nvCxnSpPr>
          <p:cNvPr id="121" name="직선 화살표 연결선 120"/>
          <p:cNvCxnSpPr/>
          <p:nvPr/>
        </p:nvCxnSpPr>
        <p:spPr>
          <a:xfrm>
            <a:off x="6258379" y="3347310"/>
            <a:ext cx="345201" cy="731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" name="그림 121"/>
          <p:cNvPicPr>
            <a:picLocks noChangeAspect="1"/>
          </p:cNvPicPr>
          <p:nvPr/>
        </p:nvPicPr>
        <p:blipFill rotWithShape="1">
          <a:blip r:embed="rId8"/>
          <a:srcRect l="25256" t="62062" r="74214" b="34605"/>
          <a:stretch/>
        </p:blipFill>
        <p:spPr>
          <a:xfrm>
            <a:off x="5876036" y="3196974"/>
            <a:ext cx="193770" cy="342901"/>
          </a:xfrm>
          <a:prstGeom prst="rect">
            <a:avLst/>
          </a:prstGeom>
        </p:spPr>
      </p:pic>
      <p:cxnSp>
        <p:nvCxnSpPr>
          <p:cNvPr id="124" name="직선 화살표 연결선 123"/>
          <p:cNvCxnSpPr/>
          <p:nvPr/>
        </p:nvCxnSpPr>
        <p:spPr>
          <a:xfrm>
            <a:off x="3402724" y="5222922"/>
            <a:ext cx="345201" cy="731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/>
          <p:cNvCxnSpPr/>
          <p:nvPr/>
        </p:nvCxnSpPr>
        <p:spPr>
          <a:xfrm flipV="1">
            <a:off x="3409373" y="5435945"/>
            <a:ext cx="397380" cy="1682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5726612" y="5529613"/>
            <a:ext cx="70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push</a:t>
            </a:r>
            <a:endParaRPr lang="ko-KR" altLang="en-US" dirty="0"/>
          </a:p>
        </p:txBody>
      </p:sp>
      <p:cxnSp>
        <p:nvCxnSpPr>
          <p:cNvPr id="127" name="직선 화살표 연결선 126"/>
          <p:cNvCxnSpPr/>
          <p:nvPr/>
        </p:nvCxnSpPr>
        <p:spPr>
          <a:xfrm>
            <a:off x="6296479" y="5538060"/>
            <a:ext cx="345201" cy="731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9" name="그림 128"/>
          <p:cNvPicPr>
            <a:picLocks noChangeAspect="1"/>
          </p:cNvPicPr>
          <p:nvPr/>
        </p:nvPicPr>
        <p:blipFill rotWithShape="1">
          <a:blip r:embed="rId6"/>
          <a:srcRect l="25234" t="43182" r="74172" b="53114"/>
          <a:stretch/>
        </p:blipFill>
        <p:spPr>
          <a:xfrm>
            <a:off x="5957510" y="5279088"/>
            <a:ext cx="217409" cy="381000"/>
          </a:xfrm>
          <a:prstGeom prst="rect">
            <a:avLst/>
          </a:prstGeom>
        </p:spPr>
      </p:pic>
      <p:pic>
        <p:nvPicPr>
          <p:cNvPr id="130" name="그림 129"/>
          <p:cNvPicPr>
            <a:picLocks noChangeAspect="1"/>
          </p:cNvPicPr>
          <p:nvPr/>
        </p:nvPicPr>
        <p:blipFill rotWithShape="1">
          <a:blip r:embed="rId6"/>
          <a:srcRect l="25234" t="43182" r="74172" b="53114"/>
          <a:stretch/>
        </p:blipFill>
        <p:spPr>
          <a:xfrm>
            <a:off x="8101674" y="4943574"/>
            <a:ext cx="217409" cy="381000"/>
          </a:xfrm>
          <a:prstGeom prst="rect">
            <a:avLst/>
          </a:prstGeom>
        </p:spPr>
      </p:pic>
      <p:sp>
        <p:nvSpPr>
          <p:cNvPr id="131" name="TextBox 130"/>
          <p:cNvSpPr txBox="1"/>
          <p:nvPr/>
        </p:nvSpPr>
        <p:spPr>
          <a:xfrm>
            <a:off x="7583015" y="5120971"/>
            <a:ext cx="12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pop()</a:t>
            </a:r>
            <a:endParaRPr lang="ko-KR" altLang="en-US" dirty="0"/>
          </a:p>
        </p:txBody>
      </p:sp>
      <p:sp>
        <p:nvSpPr>
          <p:cNvPr id="132" name="직사각형 131"/>
          <p:cNvSpPr/>
          <p:nvPr/>
        </p:nvSpPr>
        <p:spPr>
          <a:xfrm>
            <a:off x="7890240" y="4935953"/>
            <a:ext cx="640081" cy="554350"/>
          </a:xfrm>
          <a:prstGeom prst="rect">
            <a:avLst/>
          </a:prstGeom>
          <a:noFill/>
          <a:ln w="25400">
            <a:solidFill>
              <a:srgbClr val="11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타원 132"/>
          <p:cNvSpPr/>
          <p:nvPr/>
        </p:nvSpPr>
        <p:spPr>
          <a:xfrm>
            <a:off x="754567" y="4350947"/>
            <a:ext cx="252574" cy="252574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TextBox 133"/>
          <p:cNvSpPr txBox="1"/>
          <p:nvPr/>
        </p:nvSpPr>
        <p:spPr>
          <a:xfrm>
            <a:off x="733057" y="4299528"/>
            <a:ext cx="25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35" name="타원 134"/>
          <p:cNvSpPr/>
          <p:nvPr/>
        </p:nvSpPr>
        <p:spPr>
          <a:xfrm>
            <a:off x="759185" y="2526766"/>
            <a:ext cx="252574" cy="252574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TextBox 135"/>
          <p:cNvSpPr txBox="1"/>
          <p:nvPr/>
        </p:nvSpPr>
        <p:spPr>
          <a:xfrm>
            <a:off x="737675" y="2475347"/>
            <a:ext cx="25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37" name="타원 136"/>
          <p:cNvSpPr/>
          <p:nvPr/>
        </p:nvSpPr>
        <p:spPr>
          <a:xfrm>
            <a:off x="5298871" y="2512913"/>
            <a:ext cx="252574" cy="252574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TextBox 137"/>
          <p:cNvSpPr txBox="1"/>
          <p:nvPr/>
        </p:nvSpPr>
        <p:spPr>
          <a:xfrm>
            <a:off x="5277361" y="2461494"/>
            <a:ext cx="25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39" name="타원 138"/>
          <p:cNvSpPr/>
          <p:nvPr/>
        </p:nvSpPr>
        <p:spPr>
          <a:xfrm>
            <a:off x="5285019" y="4318621"/>
            <a:ext cx="252574" cy="252574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TextBox 139"/>
          <p:cNvSpPr txBox="1"/>
          <p:nvPr/>
        </p:nvSpPr>
        <p:spPr>
          <a:xfrm>
            <a:off x="5263509" y="4267202"/>
            <a:ext cx="25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141" name="타원 140"/>
          <p:cNvSpPr/>
          <p:nvPr/>
        </p:nvSpPr>
        <p:spPr>
          <a:xfrm>
            <a:off x="7677235" y="4346333"/>
            <a:ext cx="252574" cy="252574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TextBox 141"/>
          <p:cNvSpPr txBox="1"/>
          <p:nvPr/>
        </p:nvSpPr>
        <p:spPr>
          <a:xfrm>
            <a:off x="7655725" y="4294914"/>
            <a:ext cx="25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A5690E7B-996E-4E7F-8EDB-8DB89CF3BD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977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35"/>
    </mc:Choice>
    <mc:Fallback>
      <p:transition spd="slow" advTm="32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5" x="8966200" y="3016250"/>
          <p14:tracePt t="202" x="8837613" y="2982913"/>
          <p14:tracePt t="211" x="8702675" y="2974975"/>
          <p14:tracePt t="218" x="8566150" y="2949575"/>
          <p14:tracePt t="227" x="8421688" y="2932113"/>
          <p14:tracePt t="235" x="8243888" y="2906713"/>
          <p14:tracePt t="242" x="8074025" y="2871788"/>
          <p14:tracePt t="251" x="7954963" y="2855913"/>
          <p14:tracePt t="258" x="7826375" y="2846388"/>
          <p14:tracePt t="267" x="7699375" y="2838450"/>
          <p14:tracePt t="275" x="7588250" y="2813050"/>
          <p14:tracePt t="283" x="7461250" y="2787650"/>
          <p14:tracePt t="290" x="7334250" y="2778125"/>
          <p14:tracePt t="300" x="7215188" y="2752725"/>
          <p14:tracePt t="307" x="7088188" y="2727325"/>
          <p14:tracePt t="317" x="6943725" y="2719388"/>
          <p14:tracePt t="323" x="6789738" y="2693988"/>
          <p14:tracePt t="333" x="6645275" y="2668588"/>
          <p14:tracePt t="339" x="6492875" y="2660650"/>
          <p14:tracePt t="349" x="6305550" y="2617788"/>
          <p14:tracePt t="355" x="6161088" y="2608263"/>
          <p14:tracePt t="366" x="5999163" y="2582863"/>
          <p14:tracePt t="371" x="5889625" y="2557463"/>
          <p14:tracePt t="382" x="5761038" y="2549525"/>
          <p14:tracePt t="387" x="5659438" y="2541588"/>
          <p14:tracePt t="399" x="5549900" y="2516188"/>
          <p14:tracePt t="403" x="5446713" y="2506663"/>
          <p14:tracePt t="411" x="5327650" y="2481263"/>
          <p14:tracePt t="419" x="5235575" y="2481263"/>
          <p14:tracePt t="427" x="5124450" y="2447925"/>
          <p14:tracePt t="435" x="4997450" y="2438400"/>
          <p14:tracePt t="442" x="4860925" y="2422525"/>
          <p14:tracePt t="451" x="4741863" y="2397125"/>
          <p14:tracePt t="458" x="4614863" y="2387600"/>
          <p14:tracePt t="467" x="4513263" y="2362200"/>
          <p14:tracePt t="475" x="4427538" y="2344738"/>
          <p14:tracePt t="482" x="4368800" y="2344738"/>
          <p14:tracePt t="491" x="4325938" y="2336800"/>
          <p14:tracePt t="498" x="4291013" y="2336800"/>
          <p14:tracePt t="507" x="4265613" y="2328863"/>
          <p14:tracePt t="516" x="4240213" y="2328863"/>
          <p14:tracePt t="522" x="4214813" y="2328863"/>
          <p14:tracePt t="533" x="4197350" y="2328863"/>
          <p14:tracePt t="538" x="4189413" y="2319338"/>
          <p14:tracePt t="549" x="4171950" y="2319338"/>
          <p14:tracePt t="555" x="4156075" y="2319338"/>
          <p14:tracePt t="566" x="4146550" y="2319338"/>
          <p14:tracePt t="571" x="4121150" y="2303463"/>
          <p14:tracePt t="587" x="4095750" y="2303463"/>
          <p14:tracePt t="603" x="4087813" y="2303463"/>
          <p14:tracePt t="611" x="4070350" y="2303463"/>
          <p14:tracePt t="619" x="4062413" y="2303463"/>
          <p14:tracePt t="627" x="4037013" y="2303463"/>
          <p14:tracePt t="635" x="4027488" y="2303463"/>
          <p14:tracePt t="643" x="4002088" y="2303463"/>
          <p14:tracePt t="651" x="3976688" y="2303463"/>
          <p14:tracePt t="659" x="3951288" y="2303463"/>
          <p14:tracePt t="667" x="3917950" y="2303463"/>
          <p14:tracePt t="675" x="3892550" y="2303463"/>
          <p14:tracePt t="682" x="3875088" y="2303463"/>
          <p14:tracePt t="691" x="3841750" y="2303463"/>
          <p14:tracePt t="699" x="3816350" y="2303463"/>
          <p14:tracePt t="707" x="3798888" y="2303463"/>
          <p14:tracePt t="716" x="3773488" y="2303463"/>
          <p14:tracePt t="722" x="3756025" y="2303463"/>
          <p14:tracePt t="732" x="3738563" y="2303463"/>
          <p14:tracePt t="739" x="3713163" y="2303463"/>
          <p14:tracePt t="748" x="3697288" y="2303463"/>
          <p14:tracePt t="755" x="3697288" y="2311400"/>
          <p14:tracePt t="765" x="3671888" y="2319338"/>
          <p14:tracePt t="771" x="3636963" y="2336800"/>
          <p14:tracePt t="781" x="3611563" y="2344738"/>
          <p14:tracePt t="787" x="3603625" y="2344738"/>
          <p14:tracePt t="798" x="3552825" y="2371725"/>
          <p14:tracePt t="803" x="3509963" y="2387600"/>
          <p14:tracePt t="811" x="3459163" y="2405063"/>
          <p14:tracePt t="819" x="3424238" y="2422525"/>
          <p14:tracePt t="827" x="3390900" y="2438400"/>
          <p14:tracePt t="835" x="3365500" y="2447925"/>
          <p14:tracePt t="842" x="3330575" y="2463800"/>
          <p14:tracePt t="851" x="3297238" y="2473325"/>
          <p14:tracePt t="858" x="3263900" y="2489200"/>
          <p14:tracePt t="867" x="3203575" y="2524125"/>
          <p14:tracePt t="875" x="3152775" y="2541588"/>
          <p14:tracePt t="883" x="3094038" y="2574925"/>
          <p14:tracePt t="891" x="3016250" y="2617788"/>
          <p14:tracePt t="899" x="2990850" y="2633663"/>
          <p14:tracePt t="907" x="2932113" y="2660650"/>
          <p14:tracePt t="916" x="2906713" y="2676525"/>
          <p14:tracePt t="923" x="2863850" y="2701925"/>
          <p14:tracePt t="932" x="2838450" y="2719388"/>
          <p14:tracePt t="939" x="2805113" y="2744788"/>
          <p14:tracePt t="948" x="2778125" y="2762250"/>
          <p14:tracePt t="955" x="2727325" y="2805113"/>
          <p14:tracePt t="966" x="2676525" y="2838450"/>
          <p14:tracePt t="970" x="2608263" y="2897188"/>
          <p14:tracePt t="982" x="2557463" y="2922588"/>
          <p14:tracePt t="986" x="2481263" y="2965450"/>
          <p14:tracePt t="998" x="2447925" y="3000375"/>
          <p14:tracePt t="1003" x="2397125" y="3016250"/>
          <p14:tracePt t="1011" x="2328863" y="3059113"/>
          <p14:tracePt t="1019" x="2311400" y="3067050"/>
          <p14:tracePt t="1027" x="2260600" y="3094038"/>
          <p14:tracePt t="1035" x="2252663" y="3101975"/>
          <p14:tracePt t="1043" x="2200275" y="3109913"/>
          <p14:tracePt t="1051" x="2200275" y="3119438"/>
          <p14:tracePt t="1059" x="2174875" y="3127375"/>
          <p14:tracePt t="1067" x="2159000" y="3135313"/>
          <p14:tracePt t="1083" x="2133600" y="3144838"/>
          <p14:tracePt t="1091" x="2116138" y="3152775"/>
          <p14:tracePt t="1099" x="2108200" y="3160713"/>
          <p14:tracePt t="1107" x="2098675" y="3170238"/>
          <p14:tracePt t="1116" x="2090738" y="3170238"/>
          <p14:tracePt t="1122" x="2073275" y="3178175"/>
          <p14:tracePt t="1132" x="2055813" y="3186113"/>
          <p14:tracePt t="1139" x="2039938" y="3203575"/>
          <p14:tracePt t="1149" x="2022475" y="3211513"/>
          <p14:tracePt t="1155" x="2014538" y="3221038"/>
          <p14:tracePt t="1165" x="1997075" y="3221038"/>
          <p14:tracePt t="1171" x="1979613" y="3228975"/>
          <p14:tracePt t="1181" x="1979613" y="3238500"/>
          <p14:tracePt t="1187" x="1971675" y="3246438"/>
          <p14:tracePt t="1198" x="1963738" y="3246438"/>
          <p14:tracePt t="1203" x="1954213" y="3254375"/>
          <p14:tracePt t="1459" x="1963738" y="3238500"/>
          <p14:tracePt t="1467" x="1963738" y="3228975"/>
          <p14:tracePt t="1475" x="1963738" y="3211513"/>
          <p14:tracePt t="1483" x="1963738" y="3195638"/>
          <p14:tracePt t="1491" x="1971675" y="3170238"/>
          <p14:tracePt t="1498" x="1997075" y="3144838"/>
          <p14:tracePt t="1515" x="2005013" y="3127375"/>
          <p14:tracePt t="1523" x="2014538" y="3119438"/>
          <p14:tracePt t="1531" x="2014538" y="3109913"/>
          <p14:tracePt t="1548" x="2014538" y="3101975"/>
          <p14:tracePt t="1555" x="2022475" y="3094038"/>
          <p14:tracePt t="1571" x="2030413" y="3094038"/>
          <p14:tracePt t="1582" x="2039938" y="3059113"/>
          <p14:tracePt t="1603" x="2039938" y="3051175"/>
          <p14:tracePt t="1615" x="2039938" y="3041650"/>
          <p14:tracePt t="1618" x="2055813" y="3025775"/>
          <p14:tracePt t="1627" x="2065338" y="3025775"/>
          <p14:tracePt t="1635" x="2065338" y="3016250"/>
          <p14:tracePt t="1651" x="2065338" y="3008313"/>
          <p14:tracePt t="1659" x="2073275" y="3000375"/>
          <p14:tracePt t="1699" x="2090738" y="2990850"/>
          <p14:tracePt t="1715" x="2108200" y="2982913"/>
          <p14:tracePt t="1723" x="2116138" y="2982913"/>
          <p14:tracePt t="1731" x="2133600" y="2974975"/>
          <p14:tracePt t="1755" x="2141538" y="2965450"/>
          <p14:tracePt t="1843" x="2149475" y="2957513"/>
          <p14:tracePt t="1931" x="2159000" y="2957513"/>
          <p14:tracePt t="2067" x="2149475" y="2957513"/>
          <p14:tracePt t="2075" x="2141538" y="2957513"/>
          <p14:tracePt t="2083" x="2124075" y="2957513"/>
          <p14:tracePt t="2091" x="2108200" y="2957513"/>
          <p14:tracePt t="2099" x="2090738" y="2965450"/>
          <p14:tracePt t="2107" x="2055813" y="2965450"/>
          <p14:tracePt t="2115" x="2047875" y="2965450"/>
          <p14:tracePt t="2133" x="2022475" y="2965450"/>
          <p14:tracePt t="2138" x="2005013" y="2965450"/>
          <p14:tracePt t="2165" x="1997075" y="2965450"/>
          <p14:tracePt t="2181" x="1979613" y="2965450"/>
          <p14:tracePt t="2203" x="1971675" y="2957513"/>
          <p14:tracePt t="2219" x="1963738" y="2957513"/>
          <p14:tracePt t="2227" x="1954213" y="2957513"/>
          <p14:tracePt t="2235" x="1954213" y="2949575"/>
          <p14:tracePt t="2266" x="1954213" y="2940050"/>
          <p14:tracePt t="2275" x="1946275" y="2932113"/>
          <p14:tracePt t="2291" x="1946275" y="2914650"/>
          <p14:tracePt t="2299" x="1946275" y="2897188"/>
          <p14:tracePt t="2307" x="1938338" y="2897188"/>
          <p14:tracePt t="2314" x="1938338" y="2871788"/>
          <p14:tracePt t="2323" x="1938338" y="2863850"/>
          <p14:tracePt t="2331" x="1938338" y="2838450"/>
          <p14:tracePt t="2339" x="1938338" y="2820988"/>
          <p14:tracePt t="2348" x="1938338" y="2813050"/>
          <p14:tracePt t="2355" x="1938338" y="2795588"/>
          <p14:tracePt t="2365" x="1938338" y="2778125"/>
          <p14:tracePt t="2371" x="1938338" y="2770188"/>
          <p14:tracePt t="2382" x="1938338" y="2752725"/>
          <p14:tracePt t="2387" x="1938338" y="2744788"/>
          <p14:tracePt t="2398" x="1938338" y="2736850"/>
          <p14:tracePt t="2403" x="1938338" y="2727325"/>
          <p14:tracePt t="2419" x="1938338" y="2711450"/>
          <p14:tracePt t="2427" x="1938338" y="2701925"/>
          <p14:tracePt t="2443" x="1946275" y="2686050"/>
          <p14:tracePt t="2459" x="1946275" y="2676525"/>
          <p14:tracePt t="2467" x="1954213" y="2676525"/>
          <p14:tracePt t="2483" x="1954213" y="2668588"/>
          <p14:tracePt t="2491" x="1963738" y="2660650"/>
          <p14:tracePt t="2507" x="1971675" y="2660650"/>
          <p14:tracePt t="2522" x="1971675" y="2651125"/>
          <p14:tracePt t="2548" x="1979613" y="2633663"/>
          <p14:tracePt t="2564" x="1989138" y="2633663"/>
          <p14:tracePt t="2571" x="1997075" y="2625725"/>
          <p14:tracePt t="2581" x="2022475" y="2625725"/>
          <p14:tracePt t="2587" x="2047875" y="2625725"/>
          <p14:tracePt t="2598" x="2065338" y="2608263"/>
          <p14:tracePt t="2603" x="2082800" y="2608263"/>
          <p14:tracePt t="2614" x="2098675" y="2608263"/>
          <p14:tracePt t="2619" x="2108200" y="2608263"/>
          <p14:tracePt t="2627" x="2116138" y="2608263"/>
          <p14:tracePt t="2650" x="2124075" y="2608263"/>
          <p14:tracePt t="2666" x="2133600" y="2608263"/>
          <p14:tracePt t="2691" x="2149475" y="2608263"/>
          <p14:tracePt t="2699" x="2159000" y="2608263"/>
          <p14:tracePt t="2707" x="2174875" y="2617788"/>
          <p14:tracePt t="2715" x="2184400" y="2617788"/>
          <p14:tracePt t="2723" x="2192338" y="2633663"/>
          <p14:tracePt t="2732" x="2200275" y="2643188"/>
          <p14:tracePt t="2748" x="2209800" y="2660650"/>
          <p14:tracePt t="2755" x="2227263" y="2676525"/>
          <p14:tracePt t="2765" x="2227263" y="2686050"/>
          <p14:tracePt t="2782" x="2227263" y="2693988"/>
          <p14:tracePt t="2786" x="2227263" y="2701925"/>
          <p14:tracePt t="2803" x="2227263" y="2727325"/>
          <p14:tracePt t="2814" x="2227263" y="2736850"/>
          <p14:tracePt t="2827" x="2227263" y="2744788"/>
          <p14:tracePt t="2835" x="2227263" y="2762250"/>
          <p14:tracePt t="2843" x="2227263" y="2778125"/>
          <p14:tracePt t="2851" x="2227263" y="2795588"/>
          <p14:tracePt t="2867" x="2227263" y="2805113"/>
          <p14:tracePt t="2882" x="2227263" y="2830513"/>
          <p14:tracePt t="2907" x="2227263" y="2838450"/>
          <p14:tracePt t="2915" x="2217738" y="2846388"/>
          <p14:tracePt t="2932" x="2209800" y="2863850"/>
          <p14:tracePt t="2939" x="2200275" y="2871788"/>
          <p14:tracePt t="2948" x="2192338" y="2871788"/>
          <p14:tracePt t="2955" x="2184400" y="2881313"/>
          <p14:tracePt t="2965" x="2159000" y="2889250"/>
          <p14:tracePt t="2981" x="2133600" y="2889250"/>
          <p14:tracePt t="2987" x="2124075" y="2889250"/>
          <p14:tracePt t="3003" x="2124075" y="2897188"/>
          <p14:tracePt t="3027" x="2116138" y="2906713"/>
          <p14:tracePt t="3035" x="2098675" y="2906713"/>
          <p14:tracePt t="3043" x="2090738" y="2906713"/>
          <p14:tracePt t="3050" x="2055813" y="2906713"/>
          <p14:tracePt t="3058" x="2014538" y="2906713"/>
          <p14:tracePt t="3067" x="2005013" y="2906713"/>
          <p14:tracePt t="3075" x="1971675" y="2906713"/>
          <p14:tracePt t="3082" x="1963738" y="2906713"/>
          <p14:tracePt t="3131" x="1954213" y="2906713"/>
          <p14:tracePt t="3139" x="1946275" y="2906713"/>
          <p14:tracePt t="3147" x="1938338" y="2897188"/>
          <p14:tracePt t="3164" x="1938338" y="2871788"/>
          <p14:tracePt t="3171" x="1938338" y="2838450"/>
          <p14:tracePt t="3182" x="1938338" y="2820988"/>
          <p14:tracePt t="3186" x="1938338" y="2787650"/>
          <p14:tracePt t="3198" x="1938338" y="2762250"/>
          <p14:tracePt t="3203" x="1938338" y="2744788"/>
          <p14:tracePt t="3215" x="1938338" y="2719388"/>
          <p14:tracePt t="3219" x="1938338" y="2701925"/>
          <p14:tracePt t="3226" x="1938338" y="2686050"/>
          <p14:tracePt t="3235" x="1938338" y="2668588"/>
          <p14:tracePt t="3242" x="1946275" y="2651125"/>
          <p14:tracePt t="3251" x="1954213" y="2643188"/>
          <p14:tracePt t="3259" x="1963738" y="2625725"/>
          <p14:tracePt t="3267" x="1963738" y="2608263"/>
          <p14:tracePt t="3275" x="1971675" y="2600325"/>
          <p14:tracePt t="3283" x="1989138" y="2592388"/>
          <p14:tracePt t="3298" x="1989138" y="2582863"/>
          <p14:tracePt t="3307" x="1997075" y="2574925"/>
          <p14:tracePt t="3315" x="2005013" y="2574925"/>
          <p14:tracePt t="3323" x="2014538" y="2574925"/>
          <p14:tracePt t="3339" x="2039938" y="2574925"/>
          <p14:tracePt t="3349" x="2047875" y="2566988"/>
          <p14:tracePt t="3355" x="2055813" y="2566988"/>
          <p14:tracePt t="3365" x="2065338" y="2566988"/>
          <p14:tracePt t="3370" x="2073275" y="2566988"/>
          <p14:tracePt t="3397" x="2082800" y="2566988"/>
          <p14:tracePt t="3418" x="2098675" y="2566988"/>
          <p14:tracePt t="3442" x="2108200" y="2566988"/>
          <p14:tracePt t="3451" x="2141538" y="2582863"/>
          <p14:tracePt t="3459" x="2159000" y="2600325"/>
          <p14:tracePt t="3466" x="2166938" y="2625725"/>
          <p14:tracePt t="3475" x="2184400" y="2660650"/>
          <p14:tracePt t="3483" x="2184400" y="2693988"/>
          <p14:tracePt t="3491" x="2192338" y="2727325"/>
          <p14:tracePt t="3499" x="2209800" y="2770188"/>
          <p14:tracePt t="3507" x="2227263" y="2820988"/>
          <p14:tracePt t="3514" x="2227263" y="2863850"/>
          <p14:tracePt t="3523" x="2235200" y="2889250"/>
          <p14:tracePt t="3531" x="2235200" y="2922588"/>
          <p14:tracePt t="3539" x="2235200" y="2949575"/>
          <p14:tracePt t="3548" x="2235200" y="2965450"/>
          <p14:tracePt t="3555" x="2235200" y="2990850"/>
          <p14:tracePt t="3571" x="2235200" y="3000375"/>
          <p14:tracePt t="3581" x="2235200" y="3016250"/>
          <p14:tracePt t="3598" x="2235200" y="3025775"/>
          <p14:tracePt t="3603" x="2235200" y="3033713"/>
          <p14:tracePt t="3627" x="2235200" y="3041650"/>
          <p14:tracePt t="3948" x="2243138" y="3051175"/>
          <p14:tracePt t="3955" x="2268538" y="3051175"/>
          <p14:tracePt t="3964" x="2303463" y="3051175"/>
          <p14:tracePt t="3971" x="2336800" y="3051175"/>
          <p14:tracePt t="3982" x="2354263" y="3051175"/>
          <p14:tracePt t="3987" x="2379663" y="3051175"/>
          <p14:tracePt t="3998" x="2405063" y="3051175"/>
          <p14:tracePt t="4003" x="2422525" y="3051175"/>
          <p14:tracePt t="4014" x="2455863" y="3067050"/>
          <p14:tracePt t="4019" x="2489200" y="3076575"/>
          <p14:tracePt t="4031" x="2506663" y="3094038"/>
          <p14:tracePt t="4035" x="2524125" y="3101975"/>
          <p14:tracePt t="4043" x="2541588" y="3119438"/>
          <p14:tracePt t="4051" x="2549525" y="3144838"/>
          <p14:tracePt t="4059" x="2566988" y="3178175"/>
          <p14:tracePt t="4067" x="2566988" y="3211513"/>
          <p14:tracePt t="4075" x="2582863" y="3246438"/>
          <p14:tracePt t="4083" x="2582863" y="3263900"/>
          <p14:tracePt t="4091" x="2592388" y="3314700"/>
          <p14:tracePt t="4099" x="2600325" y="3340100"/>
          <p14:tracePt t="4106" x="2625725" y="3390900"/>
          <p14:tracePt t="4115" x="2625725" y="3398838"/>
          <p14:tracePt t="4122" x="2625725" y="3416300"/>
          <p14:tracePt t="4131" x="2625725" y="3433763"/>
          <p14:tracePt t="4148" x="2625725" y="3441700"/>
          <p14:tracePt t="4299" x="2625725" y="3449638"/>
          <p14:tracePt t="4307" x="2651125" y="3441700"/>
          <p14:tracePt t="4315" x="2676525" y="3424238"/>
          <p14:tracePt t="4323" x="2693988" y="3408363"/>
          <p14:tracePt t="4331" x="2701925" y="3390900"/>
          <p14:tracePt t="4339" x="2719388" y="3373438"/>
          <p14:tracePt t="4349" x="2744788" y="3365500"/>
          <p14:tracePt t="4355" x="2770188" y="3355975"/>
          <p14:tracePt t="4366" x="2778125" y="3348038"/>
          <p14:tracePt t="4371" x="2787650" y="3340100"/>
          <p14:tracePt t="4382" x="2805113" y="3340100"/>
          <p14:tracePt t="4387" x="2813050" y="3340100"/>
          <p14:tracePt t="4398" x="2820988" y="3340100"/>
          <p14:tracePt t="4403" x="2830513" y="3340100"/>
          <p14:tracePt t="4414" x="2846388" y="3340100"/>
          <p14:tracePt t="4419" x="2855913" y="3340100"/>
          <p14:tracePt t="4431" x="2863850" y="3340100"/>
          <p14:tracePt t="4443" x="2871788" y="3340100"/>
          <p14:tracePt t="4451" x="2881313" y="3340100"/>
          <p14:tracePt t="4499" x="2897188" y="3340100"/>
          <p14:tracePt t="4514" x="2906713" y="3340100"/>
          <p14:tracePt t="4531" x="2914650" y="3340100"/>
          <p14:tracePt t="4539" x="2932113" y="3340100"/>
          <p14:tracePt t="4555" x="2940050" y="3340100"/>
          <p14:tracePt t="4571" x="2949575" y="3340100"/>
          <p14:tracePt t="4580" x="2957513" y="3340100"/>
          <p14:tracePt t="4587" x="2965450" y="3340100"/>
          <p14:tracePt t="4603" x="2974975" y="3322638"/>
          <p14:tracePt t="4619" x="2982913" y="3305175"/>
          <p14:tracePt t="4631" x="3000375" y="3271838"/>
          <p14:tracePt t="4635" x="3008313" y="3238500"/>
          <p14:tracePt t="4643" x="3008313" y="3195638"/>
          <p14:tracePt t="4650" x="3016250" y="3152775"/>
          <p14:tracePt t="4658" x="3016250" y="3076575"/>
          <p14:tracePt t="4667" x="3016250" y="3016250"/>
          <p14:tracePt t="4675" x="3016250" y="2932113"/>
          <p14:tracePt t="4683" x="3016250" y="2881313"/>
          <p14:tracePt t="4691" x="3016250" y="2830513"/>
          <p14:tracePt t="4698" x="3016250" y="2805113"/>
          <p14:tracePt t="4707" x="3008313" y="2770188"/>
          <p14:tracePt t="4714" x="3008313" y="2752725"/>
          <p14:tracePt t="4723" x="3000375" y="2727325"/>
          <p14:tracePt t="4739" x="3000375" y="2711450"/>
          <p14:tracePt t="4748" x="2990850" y="2686050"/>
          <p14:tracePt t="4754" x="2982913" y="2676525"/>
          <p14:tracePt t="4764" x="2965450" y="2660650"/>
          <p14:tracePt t="4771" x="2949575" y="2643188"/>
          <p14:tracePt t="4781" x="2949575" y="2633663"/>
          <p14:tracePt t="4786" x="2940050" y="2633663"/>
          <p14:tracePt t="4803" x="2932113" y="2633663"/>
          <p14:tracePt t="4843" x="2922588" y="2633663"/>
          <p14:tracePt t="4851" x="2914650" y="2633663"/>
          <p14:tracePt t="4859" x="2906713" y="2633663"/>
          <p14:tracePt t="4867" x="2897188" y="2633663"/>
          <p14:tracePt t="4882" x="2881313" y="2643188"/>
          <p14:tracePt t="4883" x="2863850" y="2660650"/>
          <p14:tracePt t="4891" x="2863850" y="2686050"/>
          <p14:tracePt t="4899" x="2863850" y="2711450"/>
          <p14:tracePt t="4907" x="2855913" y="2770188"/>
          <p14:tracePt t="4915" x="2855913" y="2838450"/>
          <p14:tracePt t="4922" x="2855913" y="2940050"/>
          <p14:tracePt t="4931" x="2855913" y="3051175"/>
          <p14:tracePt t="4939" x="2855913" y="3152775"/>
          <p14:tracePt t="4948" x="2871788" y="3254375"/>
          <p14:tracePt t="4954" x="2871788" y="3322638"/>
          <p14:tracePt t="4964" x="2881313" y="3382963"/>
          <p14:tracePt t="4970" x="2889250" y="3459163"/>
          <p14:tracePt t="4981" x="2897188" y="3517900"/>
          <p14:tracePt t="4986" x="2922588" y="3578225"/>
          <p14:tracePt t="4998" x="2932113" y="3619500"/>
          <p14:tracePt t="5003" x="2940050" y="3697288"/>
          <p14:tracePt t="5014" x="2940050" y="3756025"/>
          <p14:tracePt t="5019" x="2949575" y="3816350"/>
          <p14:tracePt t="5030" x="2949575" y="3857625"/>
          <p14:tracePt t="5035" x="2974975" y="3917950"/>
          <p14:tracePt t="5043" x="2974975" y="3960813"/>
          <p14:tracePt t="5050" x="2974975" y="3994150"/>
          <p14:tracePt t="5059" x="2974975" y="4027488"/>
          <p14:tracePt t="5067" x="2982913" y="4044950"/>
          <p14:tracePt t="5083" x="2982913" y="4062413"/>
          <p14:tracePt t="5091" x="2982913" y="4070350"/>
          <p14:tracePt t="5107" x="2982913" y="4079875"/>
          <p14:tracePt t="5211" x="2990850" y="4087813"/>
          <p14:tracePt t="5251" x="3000375" y="4095750"/>
          <p14:tracePt t="5267" x="3025775" y="4095750"/>
          <p14:tracePt t="5275" x="3051175" y="4095750"/>
          <p14:tracePt t="5283" x="3076575" y="4095750"/>
          <p14:tracePt t="5290" x="3109913" y="4095750"/>
          <p14:tracePt t="5299" x="3170238" y="4087813"/>
          <p14:tracePt t="5306" x="3228975" y="4052888"/>
          <p14:tracePt t="5315" x="3289300" y="4037013"/>
          <p14:tracePt t="5323" x="3365500" y="4002088"/>
          <p14:tracePt t="5330" x="3424238" y="3986213"/>
          <p14:tracePt t="5339" x="3502025" y="3960813"/>
          <p14:tracePt t="5347" x="3527425" y="3951288"/>
          <p14:tracePt t="5355" x="3560763" y="3951288"/>
          <p14:tracePt t="5371" x="3578225" y="3943350"/>
          <p14:tracePt t="5426" x="3586163" y="3943350"/>
          <p14:tracePt t="5434" x="3594100" y="3943350"/>
          <p14:tracePt t="5555" x="3603625" y="3943350"/>
          <p14:tracePt t="5563" x="3603625" y="3908425"/>
          <p14:tracePt t="5571" x="3603625" y="3867150"/>
          <p14:tracePt t="5580" x="3603625" y="3824288"/>
          <p14:tracePt t="5587" x="3594100" y="3790950"/>
          <p14:tracePt t="5597" x="3568700" y="3722688"/>
          <p14:tracePt t="5603" x="3568700" y="3636963"/>
          <p14:tracePt t="5614" x="3552825" y="3568700"/>
          <p14:tracePt t="5619" x="3543300" y="3475038"/>
          <p14:tracePt t="5630" x="3527425" y="3408363"/>
          <p14:tracePt t="5635" x="3517900" y="3348038"/>
          <p14:tracePt t="5643" x="3517900" y="3271838"/>
          <p14:tracePt t="5651" x="3502025" y="3238500"/>
          <p14:tracePt t="5667" x="3502025" y="3221038"/>
          <p14:tracePt t="5674" x="3502025" y="3211513"/>
          <p14:tracePt t="5827" x="3492500" y="3211513"/>
          <p14:tracePt t="5835" x="3492500" y="3195638"/>
          <p14:tracePt t="5843" x="3475038" y="3186113"/>
          <p14:tracePt t="5851" x="3467100" y="3186113"/>
          <p14:tracePt t="5867" x="3441700" y="3160713"/>
          <p14:tracePt t="5883" x="3424238" y="3152775"/>
          <p14:tracePt t="6379" x="3484563" y="3119438"/>
          <p14:tracePt t="6387" x="3586163" y="3094038"/>
          <p14:tracePt t="6397" x="3687763" y="3059113"/>
          <p14:tracePt t="6402" x="3756025" y="3033713"/>
          <p14:tracePt t="6414" x="3798888" y="3008313"/>
          <p14:tracePt t="6419" x="3832225" y="3000375"/>
          <p14:tracePt t="6431" x="3849688" y="3000375"/>
          <p14:tracePt t="6435" x="3867150" y="2990850"/>
          <p14:tracePt t="6499" x="3875088" y="2990850"/>
          <p14:tracePt t="6507" x="3883025" y="2990850"/>
          <p14:tracePt t="6515" x="3883025" y="3008313"/>
          <p14:tracePt t="6522" x="3883025" y="3041650"/>
          <p14:tracePt t="6531" x="3867150" y="3076575"/>
          <p14:tracePt t="6538" x="3824288" y="3127375"/>
          <p14:tracePt t="6547" x="3806825" y="3144838"/>
          <p14:tracePt t="6555" x="3773488" y="3170238"/>
          <p14:tracePt t="6564" x="3748088" y="3186113"/>
          <p14:tracePt t="6570" x="3713163" y="3195638"/>
          <p14:tracePt t="6580" x="3654425" y="3238500"/>
          <p14:tracePt t="6587" x="3603625" y="3246438"/>
          <p14:tracePt t="6598" x="3543300" y="3289300"/>
          <p14:tracePt t="6602" x="3484563" y="3322638"/>
          <p14:tracePt t="6614" x="3416300" y="3348038"/>
          <p14:tracePt t="6618" x="3382963" y="3382963"/>
          <p14:tracePt t="6630" x="3330575" y="3416300"/>
          <p14:tracePt t="6635" x="3314700" y="3424238"/>
          <p14:tracePt t="6643" x="3305175" y="3424238"/>
          <p14:tracePt t="6771" x="3348038" y="3416300"/>
          <p14:tracePt t="6780" x="3433763" y="3382963"/>
          <p14:tracePt t="6787" x="3527425" y="3355975"/>
          <p14:tracePt t="6797" x="3636963" y="3322638"/>
          <p14:tracePt t="6803" x="3730625" y="3314700"/>
          <p14:tracePt t="6814" x="3798888" y="3289300"/>
          <p14:tracePt t="6819" x="3849688" y="3271838"/>
          <p14:tracePt t="6830" x="3892550" y="3263900"/>
          <p14:tracePt t="6835" x="3925888" y="3263900"/>
          <p14:tracePt t="6847" x="3935413" y="3263900"/>
          <p14:tracePt t="6899" x="3943350" y="3263900"/>
          <p14:tracePt t="7563" x="3951288" y="3263900"/>
          <p14:tracePt t="7581" x="3951288" y="3271838"/>
          <p14:tracePt t="7588" x="3951288" y="3297238"/>
          <p14:tracePt t="7603" x="3943350" y="3305175"/>
          <p14:tracePt t="7619" x="3943350" y="3322638"/>
          <p14:tracePt t="7715" x="3943350" y="3330575"/>
          <p14:tracePt t="7947" x="3943350" y="3355975"/>
          <p14:tracePt t="7955" x="3968750" y="3373438"/>
          <p14:tracePt t="7963" x="4027488" y="3382963"/>
          <p14:tracePt t="7971" x="4062413" y="3390900"/>
          <p14:tracePt t="7981" x="4113213" y="3408363"/>
          <p14:tracePt t="7987" x="4146550" y="3416300"/>
          <p14:tracePt t="7998" x="4189413" y="3424238"/>
          <p14:tracePt t="8003" x="4224338" y="3424238"/>
          <p14:tracePt t="8015" x="4265613" y="3433763"/>
          <p14:tracePt t="8019" x="4283075" y="3433763"/>
          <p14:tracePt t="8030" x="4325938" y="3433763"/>
          <p14:tracePt t="8034" x="4359275" y="3449638"/>
          <p14:tracePt t="8047" x="4376738" y="3449638"/>
          <p14:tracePt t="8051" x="4394200" y="3449638"/>
          <p14:tracePt t="8059" x="4427538" y="3449638"/>
          <p14:tracePt t="8067" x="4460875" y="3449638"/>
          <p14:tracePt t="8075" x="4470400" y="3449638"/>
          <p14:tracePt t="8083" x="4503738" y="3449638"/>
          <p14:tracePt t="8091" x="4513263" y="3449638"/>
          <p14:tracePt t="8098" x="4538663" y="3449638"/>
          <p14:tracePt t="8107" x="4554538" y="3449638"/>
          <p14:tracePt t="8115" x="4589463" y="3449638"/>
          <p14:tracePt t="8123" x="4605338" y="3449638"/>
          <p14:tracePt t="8131" x="4614863" y="3449638"/>
          <p14:tracePt t="8138" x="4622800" y="3441700"/>
          <p14:tracePt t="8147" x="4640263" y="3441700"/>
          <p14:tracePt t="8154" x="4648200" y="3441700"/>
          <p14:tracePt t="8164" x="4657725" y="3424238"/>
          <p14:tracePt t="8171" x="4665663" y="3416300"/>
          <p14:tracePt t="8180" x="4691063" y="3416300"/>
          <p14:tracePt t="8187" x="4691063" y="3408363"/>
          <p14:tracePt t="8197" x="4708525" y="3408363"/>
          <p14:tracePt t="8203" x="4724400" y="3390900"/>
          <p14:tracePt t="8214" x="4724400" y="3382963"/>
          <p14:tracePt t="8219" x="4749800" y="3382963"/>
          <p14:tracePt t="8235" x="4759325" y="3373438"/>
          <p14:tracePt t="8247" x="4775200" y="3373438"/>
          <p14:tracePt t="8259" x="4784725" y="3355975"/>
          <p14:tracePt t="8363" x="4784725" y="3348038"/>
          <p14:tracePt t="8371" x="4792663" y="3348038"/>
          <p14:tracePt t="8380" x="4802188" y="3322638"/>
          <p14:tracePt t="8387" x="4802188" y="3314700"/>
          <p14:tracePt t="8397" x="4802188" y="3297238"/>
          <p14:tracePt t="8403" x="4802188" y="3279775"/>
          <p14:tracePt t="8418" x="4802188" y="3254375"/>
          <p14:tracePt t="8430" x="4802188" y="3246438"/>
          <p14:tracePt t="8435" x="4802188" y="3211513"/>
          <p14:tracePt t="8447" x="4802188" y="3203575"/>
          <p14:tracePt t="8451" x="4802188" y="3178175"/>
          <p14:tracePt t="8467" x="4802188" y="3170238"/>
          <p14:tracePt t="8475" x="4784725" y="3160713"/>
          <p14:tracePt t="8491" x="4784725" y="3152775"/>
          <p14:tracePt t="8499" x="4784725" y="3144838"/>
          <p14:tracePt t="8515" x="4767263" y="3135313"/>
          <p14:tracePt t="8523" x="4749800" y="3119438"/>
          <p14:tracePt t="8531" x="4741863" y="3101975"/>
          <p14:tracePt t="8538" x="4708525" y="3094038"/>
          <p14:tracePt t="8547" x="4630738" y="3076575"/>
          <p14:tracePt t="8554" x="4546600" y="3051175"/>
          <p14:tracePt t="8563" x="4460875" y="3051175"/>
          <p14:tracePt t="8571" x="4368800" y="3041650"/>
          <p14:tracePt t="8580" x="4283075" y="3016250"/>
          <p14:tracePt t="8587" x="4224338" y="3016250"/>
          <p14:tracePt t="8596" x="4181475" y="3016250"/>
          <p14:tracePt t="8603" x="4146550" y="3016250"/>
          <p14:tracePt t="8613" x="4121150" y="3016250"/>
          <p14:tracePt t="8619" x="4095750" y="3016250"/>
          <p14:tracePt t="8630" x="4070350" y="3016250"/>
          <p14:tracePt t="8647" x="4062413" y="3016250"/>
          <p14:tracePt t="8659" x="4052888" y="3016250"/>
          <p14:tracePt t="8666" x="4044950" y="3016250"/>
          <p14:tracePt t="8674" x="4027488" y="3016250"/>
          <p14:tracePt t="8683" x="4002088" y="3016250"/>
          <p14:tracePt t="8691" x="3994150" y="3025775"/>
          <p14:tracePt t="8699" x="3986213" y="3051175"/>
          <p14:tracePt t="8707" x="3968750" y="3059113"/>
          <p14:tracePt t="8715" x="3951288" y="3076575"/>
          <p14:tracePt t="8723" x="3951288" y="3084513"/>
          <p14:tracePt t="8731" x="3951288" y="3094038"/>
          <p14:tracePt t="8746" x="3943350" y="3094038"/>
          <p14:tracePt t="8755" x="3943350" y="3109913"/>
          <p14:tracePt t="8763" x="3943350" y="3119438"/>
          <p14:tracePt t="8771" x="3943350" y="3127375"/>
          <p14:tracePt t="8780" x="3943350" y="3152775"/>
          <p14:tracePt t="8787" x="3943350" y="3160713"/>
          <p14:tracePt t="8797" x="3943350" y="3195638"/>
          <p14:tracePt t="8802" x="3943350" y="3221038"/>
          <p14:tracePt t="8813" x="3943350" y="3238500"/>
          <p14:tracePt t="8818" x="3943350" y="3263900"/>
          <p14:tracePt t="8830" x="3943350" y="3279775"/>
          <p14:tracePt t="8834" x="3943350" y="3297238"/>
          <p14:tracePt t="8846" x="3960813" y="3314700"/>
          <p14:tracePt t="8851" x="3968750" y="3330575"/>
          <p14:tracePt t="8859" x="3968750" y="3340100"/>
          <p14:tracePt t="8867" x="3986213" y="3348038"/>
          <p14:tracePt t="8875" x="3994150" y="3373438"/>
          <p14:tracePt t="8883" x="4011613" y="3390900"/>
          <p14:tracePt t="8891" x="4044950" y="3416300"/>
          <p14:tracePt t="8898" x="4095750" y="3424238"/>
          <p14:tracePt t="8907" x="4164013" y="3433763"/>
          <p14:tracePt t="8915" x="4257675" y="3449638"/>
          <p14:tracePt t="8923" x="4368800" y="3467100"/>
          <p14:tracePt t="8930" x="4478338" y="3467100"/>
          <p14:tracePt t="8938" x="4605338" y="3467100"/>
          <p14:tracePt t="8947" x="4759325" y="3467100"/>
          <p14:tracePt t="8955" x="4919663" y="3467100"/>
          <p14:tracePt t="8963" x="5157788" y="3502025"/>
          <p14:tracePt t="8971" x="5438775" y="3543300"/>
          <p14:tracePt t="8980" x="5684838" y="3578225"/>
          <p14:tracePt t="8987" x="5932488" y="3629025"/>
          <p14:tracePt t="8996" x="6118225" y="3636963"/>
          <p14:tracePt t="9003" x="6272213" y="3654425"/>
          <p14:tracePt t="9013" x="6407150" y="3687763"/>
          <p14:tracePt t="9019" x="6475413" y="3687763"/>
          <p14:tracePt t="9029" x="6551613" y="3697288"/>
          <p14:tracePt t="9299" x="6561138" y="3705225"/>
          <p14:tracePt t="9307" x="6561138" y="3713163"/>
          <p14:tracePt t="9322" x="6561138" y="3722688"/>
          <p14:tracePt t="9331" x="6561138" y="3730625"/>
          <p14:tracePt t="9347" x="6551613" y="3748088"/>
          <p14:tracePt t="9355" x="6535738" y="3763963"/>
          <p14:tracePt t="9363" x="6510338" y="3763963"/>
          <p14:tracePt t="9371" x="6500813" y="3763963"/>
          <p14:tracePt t="9379" x="6483350" y="3773488"/>
          <p14:tracePt t="9387" x="6475413" y="3773488"/>
          <p14:tracePt t="9396" x="6467475" y="3773488"/>
          <p14:tracePt t="9403" x="6450013" y="3773488"/>
          <p14:tracePt t="9413" x="6442075" y="3773488"/>
          <p14:tracePt t="9419" x="6424613" y="3790950"/>
          <p14:tracePt t="9430" x="6416675" y="3790950"/>
          <p14:tracePt t="9435" x="6407150" y="3790950"/>
          <p14:tracePt t="9459" x="6399213" y="3790950"/>
          <p14:tracePt t="9466" x="6391275" y="3790950"/>
          <p14:tracePt t="9475" x="6373813" y="3781425"/>
          <p14:tracePt t="9483" x="6365875" y="3781425"/>
          <p14:tracePt t="9491" x="6348413" y="3781425"/>
          <p14:tracePt t="9499" x="6323013" y="3763963"/>
          <p14:tracePt t="9507" x="6297613" y="3756025"/>
          <p14:tracePt t="9515" x="6262688" y="3748088"/>
          <p14:tracePt t="9523" x="6237288" y="3748088"/>
          <p14:tracePt t="9531" x="6211888" y="3738563"/>
          <p14:tracePt t="9539" x="6161088" y="3713163"/>
          <p14:tracePt t="9546" x="6118225" y="3705225"/>
          <p14:tracePt t="9555" x="6092825" y="3697288"/>
          <p14:tracePt t="9563" x="6067425" y="3679825"/>
          <p14:tracePt t="9581" x="6049963" y="3671888"/>
          <p14:tracePt t="9603" x="6042025" y="3662363"/>
          <p14:tracePt t="9614" x="6042025" y="3646488"/>
          <p14:tracePt t="9619" x="6042025" y="3629025"/>
          <p14:tracePt t="9630" x="6024563" y="3594100"/>
          <p14:tracePt t="9651" x="6016625" y="3578225"/>
          <p14:tracePt t="9663" x="6016625" y="3568700"/>
          <p14:tracePt t="9682" x="6016625" y="3560763"/>
          <p14:tracePt t="9690" x="6008688" y="3543300"/>
          <p14:tracePt t="9707" x="6008688" y="3527425"/>
          <p14:tracePt t="9715" x="6008688" y="3502025"/>
          <p14:tracePt t="9723" x="6008688" y="3492500"/>
          <p14:tracePt t="9731" x="6008688" y="3459163"/>
          <p14:tracePt t="9739" x="6008688" y="3424238"/>
          <p14:tracePt t="9747" x="6008688" y="3416300"/>
          <p14:tracePt t="9755" x="6008688" y="3390900"/>
          <p14:tracePt t="9763" x="6008688" y="3355975"/>
          <p14:tracePt t="9780" x="6008688" y="3340100"/>
          <p14:tracePt t="9786" x="6008688" y="3314700"/>
          <p14:tracePt t="9796" x="6016625" y="3297238"/>
          <p14:tracePt t="9803" x="6016625" y="3271838"/>
          <p14:tracePt t="9814" x="6034088" y="3238500"/>
          <p14:tracePt t="9818" x="6042025" y="3221038"/>
          <p14:tracePt t="9829" x="6059488" y="3186113"/>
          <p14:tracePt t="9834" x="6084888" y="3135313"/>
          <p14:tracePt t="9847" x="6110288" y="3127375"/>
          <p14:tracePt t="9850" x="6135688" y="3101975"/>
          <p14:tracePt t="9863" x="6153150" y="3094038"/>
          <p14:tracePt t="9867" x="6203950" y="3059113"/>
          <p14:tracePt t="9882" x="6229350" y="3059113"/>
          <p14:tracePt t="9883" x="6297613" y="3033713"/>
          <p14:tracePt t="9891" x="6338888" y="3033713"/>
          <p14:tracePt t="9899" x="6416675" y="3016250"/>
          <p14:tracePt t="9907" x="6475413" y="3016250"/>
          <p14:tracePt t="9915" x="6543675" y="3016250"/>
          <p14:tracePt t="9923" x="6586538" y="3016250"/>
          <p14:tracePt t="9931" x="6627813" y="3016250"/>
          <p14:tracePt t="9939" x="6680200" y="3016250"/>
          <p14:tracePt t="9947" x="6705600" y="3016250"/>
          <p14:tracePt t="9955" x="6738938" y="3025775"/>
          <p14:tracePt t="9963" x="6781800" y="3051175"/>
          <p14:tracePt t="9971" x="6815138" y="3076575"/>
          <p14:tracePt t="9980" x="6865938" y="3119438"/>
          <p14:tracePt t="9987" x="6916738" y="3170238"/>
          <p14:tracePt t="9996" x="6959600" y="3211513"/>
          <p14:tracePt t="10003" x="7002463" y="3271838"/>
          <p14:tracePt t="10014" x="7019925" y="3305175"/>
          <p14:tracePt t="10018" x="7035800" y="3330575"/>
          <p14:tracePt t="10030" x="7045325" y="3355975"/>
          <p14:tracePt t="10035" x="7053263" y="3382963"/>
          <p14:tracePt t="10047" x="7061200" y="3408363"/>
          <p14:tracePt t="10051" x="7070725" y="3416300"/>
          <p14:tracePt t="10063" x="7070725" y="3424238"/>
          <p14:tracePt t="10067" x="7070725" y="3433763"/>
          <p14:tracePt t="10075" x="7078663" y="3449638"/>
          <p14:tracePt t="10083" x="7088188" y="3467100"/>
          <p14:tracePt t="10410" x="7078663" y="3475038"/>
          <p14:tracePt t="10419" x="6959600" y="3449638"/>
          <p14:tracePt t="10429" x="6799263" y="3441700"/>
          <p14:tracePt t="10435" x="6577013" y="3408363"/>
          <p14:tracePt t="10446" x="6330950" y="3365500"/>
          <p14:tracePt t="10451" x="5973763" y="3330575"/>
          <p14:tracePt t="10463" x="5616575" y="3289300"/>
          <p14:tracePt t="10466" x="5251450" y="3254375"/>
          <p14:tracePt t="10475" x="4868863" y="3203575"/>
          <p14:tracePt t="10483" x="4546600" y="3203575"/>
          <p14:tracePt t="10491" x="4224338" y="3186113"/>
          <p14:tracePt t="10499" x="4044950" y="3186113"/>
          <p14:tracePt t="10507" x="3875088" y="3186113"/>
          <p14:tracePt t="10515" x="3748088" y="3186113"/>
          <p14:tracePt t="10522" x="3636963" y="3186113"/>
          <p14:tracePt t="10531" x="3535363" y="3211513"/>
          <p14:tracePt t="10538" x="3441700" y="3254375"/>
          <p14:tracePt t="10547" x="3373438" y="3297238"/>
          <p14:tracePt t="10555" x="3330575" y="3322638"/>
          <p14:tracePt t="10563" x="3289300" y="3365500"/>
          <p14:tracePt t="10571" x="3246438" y="3433763"/>
          <p14:tracePt t="10579" x="3228975" y="3492500"/>
          <p14:tracePt t="10587" x="3195638" y="3568700"/>
          <p14:tracePt t="10596" x="3160713" y="3629025"/>
          <p14:tracePt t="10603" x="3127375" y="3705225"/>
          <p14:tracePt t="10613" x="3094038" y="3781425"/>
          <p14:tracePt t="10619" x="3067050" y="3841750"/>
          <p14:tracePt t="10630" x="3033713" y="3935413"/>
          <p14:tracePt t="10635" x="3008313" y="3994150"/>
          <p14:tracePt t="10646" x="2982913" y="4052888"/>
          <p14:tracePt t="10650" x="2949575" y="4146550"/>
          <p14:tracePt t="10663" x="2932113" y="4189413"/>
          <p14:tracePt t="10666" x="2897188" y="4257675"/>
          <p14:tracePt t="10675" x="2881313" y="4308475"/>
          <p14:tracePt t="10683" x="2846388" y="4368800"/>
          <p14:tracePt t="10691" x="2830513" y="4402138"/>
          <p14:tracePt t="10699" x="2805113" y="4460875"/>
          <p14:tracePt t="10707" x="2787650" y="4495800"/>
          <p14:tracePt t="10715" x="2787650" y="4503738"/>
          <p14:tracePt t="10723" x="2787650" y="4521200"/>
          <p14:tracePt t="10731" x="2787650" y="4529138"/>
          <p14:tracePt t="10739" x="2787650" y="4554538"/>
          <p14:tracePt t="10747" x="2778125" y="4554538"/>
          <p14:tracePt t="10755" x="2770188" y="4572000"/>
          <p14:tracePt t="10762" x="2770188" y="4597400"/>
          <p14:tracePt t="10771" x="2744788" y="4640263"/>
          <p14:tracePt t="10780" x="2736850" y="4657725"/>
          <p14:tracePt t="10786" x="2711450" y="4691063"/>
          <p14:tracePt t="10797" x="2701925" y="4691063"/>
          <p14:tracePt t="10803" x="2693988" y="4724400"/>
          <p14:tracePt t="10813" x="2676525" y="4749800"/>
          <p14:tracePt t="10819" x="2676525" y="4759325"/>
          <p14:tracePt t="10829" x="2668588" y="4775200"/>
          <p14:tracePt t="10835" x="2660650" y="4792663"/>
          <p14:tracePt t="10851" x="2651125" y="4810125"/>
          <p14:tracePt t="10862" x="2633663" y="4835525"/>
          <p14:tracePt t="10867" x="2625725" y="4835525"/>
          <p14:tracePt t="10884" x="2625725" y="4852988"/>
          <p14:tracePt t="10891" x="2617788" y="4860925"/>
          <p14:tracePt t="10907" x="2600325" y="4868863"/>
          <p14:tracePt t="10923" x="2600325" y="4878388"/>
          <p14:tracePt t="10963" x="2592388" y="4878388"/>
          <p14:tracePt t="10971" x="2582863" y="4886325"/>
          <p14:tracePt t="10987" x="2582863" y="4894263"/>
          <p14:tracePt t="11267" x="2574925" y="4894263"/>
          <p14:tracePt t="11275" x="2557463" y="4886325"/>
          <p14:tracePt t="11283" x="2549525" y="4852988"/>
          <p14:tracePt t="11290" x="2541588" y="4818063"/>
          <p14:tracePt t="11298" x="2524125" y="4792663"/>
          <p14:tracePt t="11307" x="2524125" y="4784725"/>
          <p14:tracePt t="11314" x="2524125" y="4767263"/>
          <p14:tracePt t="11323" x="2524125" y="4759325"/>
          <p14:tracePt t="11331" x="2524125" y="4749800"/>
          <p14:tracePt t="11499" x="2506663" y="4749800"/>
          <p14:tracePt t="11507" x="2498725" y="4749800"/>
          <p14:tracePt t="11515" x="2463800" y="4749800"/>
          <p14:tracePt t="11523" x="2447925" y="4759325"/>
          <p14:tracePt t="11531" x="2430463" y="4767263"/>
          <p14:tracePt t="11539" x="2413000" y="4775200"/>
          <p14:tracePt t="11547" x="2387600" y="4792663"/>
          <p14:tracePt t="11554" x="2362200" y="4802188"/>
          <p14:tracePt t="11563" x="2344738" y="4810125"/>
          <p14:tracePt t="11570" x="2336800" y="4827588"/>
          <p14:tracePt t="11587" x="2311400" y="4835525"/>
          <p14:tracePt t="11596" x="2303463" y="4835525"/>
          <p14:tracePt t="11603" x="2293938" y="4835525"/>
          <p14:tracePt t="11619" x="2278063" y="4835525"/>
          <p14:tracePt t="11629" x="2268538" y="4835525"/>
          <p14:tracePt t="11635" x="2268538" y="4843463"/>
          <p14:tracePt t="11646" x="2268538" y="4852988"/>
          <p14:tracePt t="11651" x="2260600" y="4860925"/>
          <p14:tracePt t="11662" x="2252663" y="4860925"/>
          <p14:tracePt t="11683" x="2243138" y="4860925"/>
          <p14:tracePt t="11955" x="2235200" y="4860925"/>
          <p14:tracePt t="11963" x="2227263" y="4860925"/>
          <p14:tracePt t="12059" x="2217738" y="4852988"/>
          <p14:tracePt t="12066" x="2209800" y="4843463"/>
          <p14:tracePt t="12082" x="2209800" y="4835525"/>
          <p14:tracePt t="12091" x="2209800" y="4827588"/>
          <p14:tracePt t="12099" x="2200275" y="4818063"/>
          <p14:tracePt t="12131" x="2200275" y="4802188"/>
          <p14:tracePt t="12147" x="2192338" y="4784725"/>
          <p14:tracePt t="12155" x="2184400" y="4784725"/>
          <p14:tracePt t="12162" x="2184400" y="4767263"/>
          <p14:tracePt t="12171" x="2184400" y="4759325"/>
          <p14:tracePt t="12179" x="2184400" y="4733925"/>
          <p14:tracePt t="12186" x="2174875" y="4716463"/>
          <p14:tracePt t="12196" x="2174875" y="4699000"/>
          <p14:tracePt t="12203" x="2174875" y="4691063"/>
          <p14:tracePt t="12213" x="2174875" y="4673600"/>
          <p14:tracePt t="12219" x="2174875" y="4665663"/>
          <p14:tracePt t="12229" x="2174875" y="4648200"/>
          <p14:tracePt t="12235" x="2174875" y="4640263"/>
          <p14:tracePt t="12246" x="2174875" y="4630738"/>
          <p14:tracePt t="12251" x="2174875" y="4622800"/>
          <p14:tracePt t="12265" x="2174875" y="4614863"/>
          <p14:tracePt t="12283" x="2174875" y="4597400"/>
          <p14:tracePt t="12299" x="2174875" y="4589463"/>
          <p14:tracePt t="12307" x="2174875" y="4564063"/>
          <p14:tracePt t="12315" x="2174875" y="4554538"/>
          <p14:tracePt t="12331" x="2174875" y="4529138"/>
          <p14:tracePt t="12338" x="2174875" y="4521200"/>
          <p14:tracePt t="12363" x="2184400" y="4513263"/>
          <p14:tracePt t="12387" x="2184400" y="4495800"/>
          <p14:tracePt t="12395" x="2192338" y="4495800"/>
          <p14:tracePt t="12419" x="2192338" y="4486275"/>
          <p14:tracePt t="12428" x="2200275" y="4486275"/>
          <p14:tracePt t="12444" x="2217738" y="4478338"/>
          <p14:tracePt t="12459" x="2235200" y="4478338"/>
          <p14:tracePt t="12531" x="2243138" y="4478338"/>
          <p14:tracePt t="12539" x="2252663" y="4478338"/>
          <p14:tracePt t="12547" x="2268538" y="4460875"/>
          <p14:tracePt t="12555" x="2286000" y="4460875"/>
          <p14:tracePt t="12563" x="2303463" y="4460875"/>
          <p14:tracePt t="12571" x="2319338" y="4452938"/>
          <p14:tracePt t="12611" x="2336800" y="4452938"/>
          <p14:tracePt t="12635" x="2344738" y="4452938"/>
          <p14:tracePt t="12651" x="2354263" y="4452938"/>
          <p14:tracePt t="12658" x="2371725" y="4452938"/>
          <p14:tracePt t="12675" x="2379663" y="4452938"/>
          <p14:tracePt t="12683" x="2387600" y="4452938"/>
          <p14:tracePt t="12699" x="2405063" y="4452938"/>
          <p14:tracePt t="12714" x="2413000" y="4460875"/>
          <p14:tracePt t="12739" x="2422525" y="4460875"/>
          <p14:tracePt t="12747" x="2430463" y="4470400"/>
          <p14:tracePt t="12755" x="2455863" y="4495800"/>
          <p14:tracePt t="12771" x="2473325" y="4521200"/>
          <p14:tracePt t="12780" x="2481263" y="4529138"/>
          <p14:tracePt t="12787" x="2489200" y="4554538"/>
          <p14:tracePt t="12797" x="2489200" y="4572000"/>
          <p14:tracePt t="12803" x="2498725" y="4579938"/>
          <p14:tracePt t="12813" x="2498725" y="4597400"/>
          <p14:tracePt t="12819" x="2498725" y="4614863"/>
          <p14:tracePt t="12830" x="2516188" y="4648200"/>
          <p14:tracePt t="12846" x="2516188" y="4665663"/>
          <p14:tracePt t="12863" x="2516188" y="4673600"/>
          <p14:tracePt t="12881" x="2516188" y="4683125"/>
          <p14:tracePt t="12882" x="2516188" y="4691063"/>
          <p14:tracePt t="12891" x="2516188" y="4699000"/>
          <p14:tracePt t="12907" x="2516188" y="4708525"/>
          <p14:tracePt t="12915" x="2516188" y="4716463"/>
          <p14:tracePt t="12923" x="2516188" y="4724400"/>
          <p14:tracePt t="12931" x="2516188" y="4733925"/>
          <p14:tracePt t="12955" x="2516188" y="4741863"/>
          <p14:tracePt t="12971" x="2516188" y="4759325"/>
          <p14:tracePt t="13018" x="2524125" y="4767263"/>
          <p14:tracePt t="13035" x="2532063" y="4775200"/>
          <p14:tracePt t="13075" x="2532063" y="4784725"/>
          <p14:tracePt t="13083" x="2532063" y="4792663"/>
          <p14:tracePt t="13099" x="2532063" y="4810125"/>
          <p14:tracePt t="13107" x="2532063" y="4818063"/>
          <p14:tracePt t="13115" x="2532063" y="4835525"/>
          <p14:tracePt t="13195" x="2532063" y="4852988"/>
          <p14:tracePt t="13235" x="2532063" y="4860925"/>
          <p14:tracePt t="13244" x="2524125" y="4860925"/>
          <p14:tracePt t="13267" x="2516188" y="4860925"/>
          <p14:tracePt t="13283" x="2498725" y="4860925"/>
          <p14:tracePt t="13307" x="2489200" y="4860925"/>
          <p14:tracePt t="13323" x="2473325" y="4860925"/>
          <p14:tracePt t="13331" x="2463800" y="4860925"/>
          <p14:tracePt t="13339" x="2455863" y="4860925"/>
          <p14:tracePt t="13347" x="2438400" y="4860925"/>
          <p14:tracePt t="13355" x="2430463" y="4860925"/>
          <p14:tracePt t="13362" x="2422525" y="4860925"/>
          <p14:tracePt t="13371" x="2413000" y="4860925"/>
          <p14:tracePt t="13379" x="2405063" y="4860925"/>
          <p14:tracePt t="13396" x="2397125" y="4860925"/>
          <p14:tracePt t="13419" x="2387600" y="4860925"/>
          <p14:tracePt t="13451" x="2371725" y="4860925"/>
          <p14:tracePt t="13595" x="2344738" y="4843463"/>
          <p14:tracePt t="13603" x="2336800" y="4818063"/>
          <p14:tracePt t="13612" x="2319338" y="4810125"/>
          <p14:tracePt t="13619" x="2319338" y="4792663"/>
          <p14:tracePt t="13630" x="2319338" y="4775200"/>
          <p14:tracePt t="13635" x="2311400" y="4759325"/>
          <p14:tracePt t="13646" x="2293938" y="4733925"/>
          <p14:tracePt t="13651" x="2293938" y="4716463"/>
          <p14:tracePt t="13662" x="2286000" y="4691063"/>
          <p14:tracePt t="13667" x="2286000" y="4683125"/>
          <p14:tracePt t="13679" x="2278063" y="4665663"/>
          <p14:tracePt t="13683" x="2278063" y="4640263"/>
          <p14:tracePt t="13691" x="2278063" y="4630738"/>
          <p14:tracePt t="13699" x="2278063" y="4605338"/>
          <p14:tracePt t="13707" x="2278063" y="4597400"/>
          <p14:tracePt t="13715" x="2278063" y="4572000"/>
          <p14:tracePt t="13723" x="2278063" y="4554538"/>
          <p14:tracePt t="13731" x="2278063" y="4546600"/>
          <p14:tracePt t="13739" x="2278063" y="4538663"/>
          <p14:tracePt t="13747" x="2278063" y="4529138"/>
          <p14:tracePt t="13763" x="2278063" y="4513263"/>
          <p14:tracePt t="13770" x="2278063" y="4503738"/>
          <p14:tracePt t="13779" x="2278063" y="4495800"/>
          <p14:tracePt t="13786" x="2278063" y="4478338"/>
          <p14:tracePt t="13819" x="2278063" y="4470400"/>
          <p14:tracePt t="13828" x="2278063" y="4460875"/>
          <p14:tracePt t="13861" x="2286000" y="4460875"/>
          <p14:tracePt t="13875" x="2293938" y="4460875"/>
          <p14:tracePt t="13891" x="2303463" y="4460875"/>
          <p14:tracePt t="13923" x="2311400" y="4460875"/>
          <p14:tracePt t="13947" x="2319338" y="4460875"/>
          <p14:tracePt t="13979" x="2328863" y="4460875"/>
          <p14:tracePt t="13987" x="2344738" y="4478338"/>
          <p14:tracePt t="13996" x="2354263" y="4478338"/>
          <p14:tracePt t="14003" x="2362200" y="4486275"/>
          <p14:tracePt t="14014" x="2362200" y="4495800"/>
          <p14:tracePt t="14019" x="2362200" y="4503738"/>
          <p14:tracePt t="14030" x="2379663" y="4513263"/>
          <p14:tracePt t="14046" x="2387600" y="4538663"/>
          <p14:tracePt t="14063" x="2387600" y="4554538"/>
          <p14:tracePt t="14066" x="2387600" y="4564063"/>
          <p14:tracePt t="14078" x="2387600" y="4572000"/>
          <p14:tracePt t="14083" x="2397125" y="4579938"/>
          <p14:tracePt t="14099" x="2397125" y="4597400"/>
          <p14:tracePt t="14114" x="2397125" y="4605338"/>
          <p14:tracePt t="14171" x="2397125" y="4614863"/>
          <p14:tracePt t="14227" x="2397125" y="4630738"/>
          <p14:tracePt t="14259" x="2405063" y="4630738"/>
          <p14:tracePt t="14267" x="2422525" y="4640263"/>
          <p14:tracePt t="14276" x="2438400" y="4648200"/>
          <p14:tracePt t="14283" x="2455863" y="4648200"/>
          <p14:tracePt t="14291" x="2481263" y="4657725"/>
          <p14:tracePt t="14299" x="2489200" y="4657725"/>
          <p14:tracePt t="14307" x="2524125" y="4657725"/>
          <p14:tracePt t="14314" x="2541588" y="4657725"/>
          <p14:tracePt t="14323" x="2566988" y="4657725"/>
          <p14:tracePt t="14331" x="2600325" y="4657725"/>
          <p14:tracePt t="14339" x="2617788" y="4657725"/>
          <p14:tracePt t="14347" x="2660650" y="4657725"/>
          <p14:tracePt t="14355" x="2686050" y="4657725"/>
          <p14:tracePt t="14363" x="2727325" y="4657725"/>
          <p14:tracePt t="14371" x="2770188" y="4657725"/>
          <p14:tracePt t="14379" x="2820988" y="4657725"/>
          <p14:tracePt t="14387" x="2889250" y="4657725"/>
          <p14:tracePt t="14395" x="2949575" y="4657725"/>
          <p14:tracePt t="14403" x="3025775" y="4691063"/>
          <p14:tracePt t="14412" x="3084513" y="4691063"/>
          <p14:tracePt t="14419" x="3127375" y="4708525"/>
          <p14:tracePt t="14429" x="3186113" y="4724400"/>
          <p14:tracePt t="14435" x="3221038" y="4733925"/>
          <p14:tracePt t="14446" x="3271838" y="4759325"/>
          <p14:tracePt t="14451" x="3322638" y="4784725"/>
          <p14:tracePt t="14462" x="3355975" y="4802188"/>
          <p14:tracePt t="14467" x="3390900" y="4843463"/>
          <p14:tracePt t="14478" x="3416300" y="4860925"/>
          <p14:tracePt t="14483" x="3449638" y="4894263"/>
          <p14:tracePt t="14495" x="3492500" y="4929188"/>
          <p14:tracePt t="14499" x="3509963" y="4954588"/>
          <p14:tracePt t="14507" x="3535363" y="5005388"/>
          <p14:tracePt t="14515" x="3552825" y="5038725"/>
          <p14:tracePt t="14523" x="3578225" y="5064125"/>
          <p14:tracePt t="14531" x="3586163" y="5091113"/>
          <p14:tracePt t="14539" x="3594100" y="5124450"/>
          <p14:tracePt t="14546" x="3619500" y="5167313"/>
          <p14:tracePt t="14554" x="3619500" y="5192713"/>
          <p14:tracePt t="14563" x="3619500" y="5251450"/>
          <p14:tracePt t="14571" x="3619500" y="5302250"/>
          <p14:tracePt t="14579" x="3619500" y="5362575"/>
          <p14:tracePt t="14588" x="3619500" y="5421313"/>
          <p14:tracePt t="14595" x="3619500" y="5481638"/>
          <p14:tracePt t="14603" x="3619500" y="5540375"/>
          <p14:tracePt t="14612" x="3619500" y="5565775"/>
          <p14:tracePt t="14619" x="3619500" y="5600700"/>
          <p14:tracePt t="14629" x="3619500" y="5616575"/>
          <p14:tracePt t="14635" x="3619500" y="5626100"/>
          <p14:tracePt t="14661" x="3619500" y="5634038"/>
          <p14:tracePt t="14907" x="3611563" y="5634038"/>
          <p14:tracePt t="14915" x="3586163" y="5634038"/>
          <p14:tracePt t="14923" x="3527425" y="5626100"/>
          <p14:tracePt t="14931" x="3449638" y="5591175"/>
          <p14:tracePt t="14938" x="3373438" y="5549900"/>
          <p14:tracePt t="14947" x="3271838" y="5489575"/>
          <p14:tracePt t="14955" x="3195638" y="5430838"/>
          <p14:tracePt t="14962" x="3101975" y="5380038"/>
          <p14:tracePt t="14971" x="3033713" y="5319713"/>
          <p14:tracePt t="14978" x="2974975" y="5276850"/>
          <p14:tracePt t="14987" x="2922588" y="5251450"/>
          <p14:tracePt t="14995" x="2914650" y="5243513"/>
          <p14:tracePt t="15012" x="2914650" y="5235575"/>
          <p14:tracePt t="15075" x="2914650" y="5243513"/>
          <p14:tracePt t="15083" x="2914650" y="5260975"/>
          <p14:tracePt t="15092" x="2914650" y="5286375"/>
          <p14:tracePt t="15099" x="2914650" y="5311775"/>
          <p14:tracePt t="15107" x="2914650" y="5319713"/>
          <p14:tracePt t="15114" x="2914650" y="5337175"/>
          <p14:tracePt t="15123" x="2897188" y="5353050"/>
          <p14:tracePt t="15155" x="2897188" y="5362575"/>
          <p14:tracePt t="15275" x="2897188" y="5353050"/>
          <p14:tracePt t="15283" x="2922588" y="5302250"/>
          <p14:tracePt t="15292" x="2949575" y="5243513"/>
          <p14:tracePt t="15299" x="3000375" y="5167313"/>
          <p14:tracePt t="15306" x="3041650" y="5091113"/>
          <p14:tracePt t="15315" x="3119438" y="5005388"/>
          <p14:tracePt t="15322" x="3170238" y="4954588"/>
          <p14:tracePt t="15331" x="3263900" y="4886325"/>
          <p14:tracePt t="15339" x="3355975" y="4827588"/>
          <p14:tracePt t="15347" x="3441700" y="4784725"/>
          <p14:tracePt t="15355" x="3552825" y="4749800"/>
          <p14:tracePt t="15363" x="3619500" y="4733925"/>
          <p14:tracePt t="15371" x="3722688" y="4733925"/>
          <p14:tracePt t="15379" x="3790950" y="4733925"/>
          <p14:tracePt t="15387" x="3892550" y="4733925"/>
          <p14:tracePt t="15395" x="3976688" y="4733925"/>
          <p14:tracePt t="15403" x="4052888" y="4741863"/>
          <p14:tracePt t="15411" x="4113213" y="4775200"/>
          <p14:tracePt t="15419" x="4164013" y="4802188"/>
          <p14:tracePt t="15429" x="4214813" y="4843463"/>
          <p14:tracePt t="15435" x="4240213" y="4868863"/>
          <p14:tracePt t="15446" x="4257675" y="4903788"/>
          <p14:tracePt t="15450" x="4265613" y="4954588"/>
          <p14:tracePt t="15462" x="4300538" y="5038725"/>
          <p14:tracePt t="15466" x="4308475" y="5081588"/>
          <p14:tracePt t="15478" x="4308475" y="5132388"/>
          <p14:tracePt t="15483" x="4316413" y="5175250"/>
          <p14:tracePt t="15495" x="4316413" y="5208588"/>
          <p14:tracePt t="15499" x="4316413" y="5226050"/>
          <p14:tracePt t="15507" x="4316413" y="5251450"/>
          <p14:tracePt t="15515" x="4316413" y="5260975"/>
          <p14:tracePt t="15523" x="4316413" y="5268913"/>
          <p14:tracePt t="15531" x="4316413" y="5276850"/>
          <p14:tracePt t="15611" x="4316413" y="5260975"/>
          <p14:tracePt t="15619" x="4300538" y="5235575"/>
          <p14:tracePt t="15628" x="4283075" y="5218113"/>
          <p14:tracePt t="15635" x="4265613" y="5200650"/>
          <p14:tracePt t="15645" x="4249738" y="5200650"/>
          <p14:tracePt t="15650" x="4232275" y="5200650"/>
          <p14:tracePt t="15662" x="4197350" y="5183188"/>
          <p14:tracePt t="15667" x="4164013" y="5183188"/>
          <p14:tracePt t="15678" x="4121150" y="5183188"/>
          <p14:tracePt t="15683" x="4062413" y="5183188"/>
          <p14:tracePt t="15695" x="3994150" y="5183188"/>
          <p14:tracePt t="15698" x="3951288" y="5183188"/>
          <p14:tracePt t="15707" x="3892550" y="5183188"/>
          <p14:tracePt t="15714" x="3798888" y="5200650"/>
          <p14:tracePt t="15722" x="3722688" y="5260975"/>
          <p14:tracePt t="15731" x="3671888" y="5311775"/>
          <p14:tracePt t="15739" x="3619500" y="5362575"/>
          <p14:tracePt t="15746" x="3578225" y="5413375"/>
          <p14:tracePt t="15755" x="3560763" y="5446713"/>
          <p14:tracePt t="15763" x="3517900" y="5497513"/>
          <p14:tracePt t="15771" x="3484563" y="5549900"/>
          <p14:tracePt t="15778" x="3484563" y="5565775"/>
          <p14:tracePt t="15787" x="3484563" y="5583238"/>
          <p14:tracePt t="15803" x="3475038" y="5600700"/>
          <p14:tracePt t="15811" x="3475038" y="5608638"/>
          <p14:tracePt t="15978" x="3475038" y="5583238"/>
          <p14:tracePt t="15986" x="3475038" y="5575300"/>
          <p14:tracePt t="15995" x="3475038" y="5549900"/>
          <p14:tracePt t="16002" x="3475038" y="5524500"/>
          <p14:tracePt t="16012" x="3492500" y="5507038"/>
          <p14:tracePt t="16019" x="3502025" y="5489575"/>
          <p14:tracePt t="16029" x="3517900" y="5456238"/>
          <p14:tracePt t="16035" x="3552825" y="5413375"/>
          <p14:tracePt t="16045" x="3586163" y="5380038"/>
          <p14:tracePt t="16050" x="3629025" y="5337175"/>
          <p14:tracePt t="16062" x="3662363" y="5302250"/>
          <p14:tracePt t="16067" x="3713163" y="5276850"/>
          <p14:tracePt t="16079" x="3738563" y="5268913"/>
          <p14:tracePt t="16083" x="3773488" y="5260975"/>
          <p14:tracePt t="16096" x="3816350" y="5260975"/>
          <p14:tracePt t="16099" x="3841750" y="5260975"/>
          <p14:tracePt t="16107" x="3867150" y="5260975"/>
          <p14:tracePt t="16115" x="3883025" y="5260975"/>
          <p14:tracePt t="16131" x="3900488" y="5260975"/>
          <p14:tracePt t="16147" x="3925888" y="5268913"/>
          <p14:tracePt t="16162" x="3943350" y="5302250"/>
          <p14:tracePt t="16170" x="3951288" y="5337175"/>
          <p14:tracePt t="16179" x="3968750" y="5370513"/>
          <p14:tracePt t="16186" x="3986213" y="5405438"/>
          <p14:tracePt t="16195" x="3994150" y="5438775"/>
          <p14:tracePt t="16202" x="4002088" y="5472113"/>
          <p14:tracePt t="16218" x="4011613" y="5507038"/>
          <p14:tracePt t="16531" x="4037013" y="5514975"/>
          <p14:tracePt t="16539" x="4052888" y="5514975"/>
          <p14:tracePt t="16547" x="4079875" y="5514975"/>
          <p14:tracePt t="16555" x="4113213" y="5524500"/>
          <p14:tracePt t="16563" x="4146550" y="5540375"/>
          <p14:tracePt t="16571" x="4197350" y="5557838"/>
          <p14:tracePt t="16578" x="4224338" y="5557838"/>
          <p14:tracePt t="16587" x="4249738" y="5557838"/>
          <p14:tracePt t="16594" x="4265613" y="5565775"/>
          <p14:tracePt t="16603" x="4275138" y="5565775"/>
          <p14:tracePt t="16707" x="4283075" y="5565775"/>
          <p14:tracePt t="16723" x="4291013" y="5565775"/>
          <p14:tracePt t="16851" x="4308475" y="5565775"/>
          <p14:tracePt t="16861" x="4341813" y="5565775"/>
          <p14:tracePt t="16867" x="4376738" y="5565775"/>
          <p14:tracePt t="16875" x="4394200" y="5565775"/>
          <p14:tracePt t="16883" x="4427538" y="5565775"/>
          <p14:tracePt t="16895" x="4460875" y="5565775"/>
          <p14:tracePt t="16898" x="4495800" y="5565775"/>
          <p14:tracePt t="16907" x="4521200" y="5557838"/>
          <p14:tracePt t="16915" x="4546600" y="5549900"/>
          <p14:tracePt t="16923" x="4564063" y="5540375"/>
          <p14:tracePt t="16931" x="4572000" y="5540375"/>
          <p14:tracePt t="16939" x="4579938" y="5532438"/>
          <p14:tracePt t="16947" x="4597400" y="5514975"/>
          <p14:tracePt t="16955" x="4605338" y="5514975"/>
          <p14:tracePt t="16979" x="4614863" y="5507038"/>
          <p14:tracePt t="16987" x="4622800" y="5507038"/>
          <p14:tracePt t="16995" x="4630738" y="5497513"/>
          <p14:tracePt t="17011" x="4648200" y="5489575"/>
          <p14:tracePt t="17018" x="4657725" y="5489575"/>
          <p14:tracePt t="17035" x="4657725" y="5481638"/>
          <p14:tracePt t="17060" x="4673600" y="5464175"/>
          <p14:tracePt t="17076" x="4673600" y="5456238"/>
          <p14:tracePt t="17083" x="4673600" y="5446713"/>
          <p14:tracePt t="17095" x="4673600" y="5438775"/>
          <p14:tracePt t="17099" x="4673600" y="5430838"/>
          <p14:tracePt t="17107" x="4673600" y="5413375"/>
          <p14:tracePt t="17114" x="4673600" y="5405438"/>
          <p14:tracePt t="17123" x="4673600" y="5387975"/>
          <p14:tracePt t="17131" x="4673600" y="5353050"/>
          <p14:tracePt t="17138" x="4673600" y="5337175"/>
          <p14:tracePt t="17147" x="4673600" y="5302250"/>
          <p14:tracePt t="17154" x="4673600" y="5276850"/>
          <p14:tracePt t="17162" x="4665663" y="5260975"/>
          <p14:tracePt t="17171" x="4648200" y="5235575"/>
          <p14:tracePt t="17179" x="4630738" y="5218113"/>
          <p14:tracePt t="17187" x="4630738" y="5208588"/>
          <p14:tracePt t="17195" x="4622800" y="5208588"/>
          <p14:tracePt t="17211" x="4614863" y="5200650"/>
          <p14:tracePt t="17219" x="4605338" y="5200650"/>
          <p14:tracePt t="17228" x="4579938" y="5200650"/>
          <p14:tracePt t="17235" x="4572000" y="5200650"/>
          <p14:tracePt t="17244" x="4538663" y="5200650"/>
          <p14:tracePt t="17251" x="4503738" y="5200650"/>
          <p14:tracePt t="17261" x="4478338" y="5200650"/>
          <p14:tracePt t="17266" x="4452938" y="5200650"/>
          <p14:tracePt t="17278" x="4419600" y="5200650"/>
          <p14:tracePt t="17283" x="4384675" y="5200650"/>
          <p14:tracePt t="17294" x="4376738" y="5200650"/>
          <p14:tracePt t="17299" x="4333875" y="5200650"/>
          <p14:tracePt t="17307" x="4325938" y="5200650"/>
          <p14:tracePt t="17315" x="4300538" y="5200650"/>
          <p14:tracePt t="17339" x="4291013" y="5208588"/>
          <p14:tracePt t="17347" x="4283075" y="5218113"/>
          <p14:tracePt t="17355" x="4275138" y="5226050"/>
          <p14:tracePt t="17362" x="4257675" y="5235575"/>
          <p14:tracePt t="17379" x="4240213" y="5243513"/>
          <p14:tracePt t="17387" x="4232275" y="5260975"/>
          <p14:tracePt t="17395" x="4206875" y="5268913"/>
          <p14:tracePt t="17402" x="4189413" y="5286375"/>
          <p14:tracePt t="17411" x="4171950" y="5294313"/>
          <p14:tracePt t="17418" x="4156075" y="5311775"/>
          <p14:tracePt t="17428" x="4156075" y="5319713"/>
          <p14:tracePt t="17435" x="4138613" y="5327650"/>
          <p14:tracePt t="17451" x="4130675" y="5337175"/>
          <p14:tracePt t="17515" x="4130675" y="5345113"/>
          <p14:tracePt t="17530" x="4113213" y="5353050"/>
          <p14:tracePt t="17538" x="4105275" y="5370513"/>
          <p14:tracePt t="17547" x="4105275" y="5380038"/>
          <p14:tracePt t="17555" x="4095750" y="5387975"/>
          <p14:tracePt t="17563" x="4095750" y="5405438"/>
          <p14:tracePt t="17578" x="4095750" y="5413375"/>
          <p14:tracePt t="17611" x="4095750" y="5421313"/>
          <p14:tracePt t="17619" x="4095750" y="5430838"/>
          <p14:tracePt t="17628" x="4095750" y="5438775"/>
          <p14:tracePt t="17635" x="4095750" y="5464175"/>
          <p14:tracePt t="17645" x="4095750" y="5472113"/>
          <p14:tracePt t="17651" x="4095750" y="5481638"/>
          <p14:tracePt t="17661" x="4095750" y="5489575"/>
          <p14:tracePt t="17678" x="4095750" y="5497513"/>
          <p14:tracePt t="17694" x="4095750" y="5507038"/>
          <p14:tracePt t="17715" x="4095750" y="5524500"/>
          <p14:tracePt t="17731" x="4087813" y="5524500"/>
          <p14:tracePt t="17739" x="4079875" y="5532438"/>
          <p14:tracePt t="17771" x="4070350" y="5532438"/>
          <p14:tracePt t="17802" x="4062413" y="5532438"/>
          <p14:tracePt t="17827" x="4044950" y="5524500"/>
          <p14:tracePt t="17835" x="4027488" y="5514975"/>
          <p14:tracePt t="17844" x="4019550" y="5507038"/>
          <p14:tracePt t="17851" x="4011613" y="5497513"/>
          <p14:tracePt t="17861" x="4002088" y="5472113"/>
          <p14:tracePt t="17880" x="3986213" y="5438775"/>
          <p14:tracePt t="17883" x="3986213" y="5421313"/>
          <p14:tracePt t="17894" x="3976688" y="5405438"/>
          <p14:tracePt t="17899" x="3976688" y="5387975"/>
          <p14:tracePt t="17914" x="3976688" y="5380038"/>
          <p14:tracePt t="17922" x="3976688" y="5370513"/>
          <p14:tracePt t="17995" x="3976688" y="5353050"/>
          <p14:tracePt t="18003" x="3976688" y="5327650"/>
          <p14:tracePt t="18042" x="3976688" y="5311775"/>
          <p14:tracePt t="18060" x="3976688" y="5302250"/>
          <p14:tracePt t="18067" x="3986213" y="5302250"/>
          <p14:tracePt t="18077" x="4011613" y="5294313"/>
          <p14:tracePt t="18082" x="4019550" y="5294313"/>
          <p14:tracePt t="18095" x="4044950" y="5286375"/>
          <p14:tracePt t="18099" x="4062413" y="5286375"/>
          <p14:tracePt t="18110" x="4079875" y="5276850"/>
          <p14:tracePt t="18115" x="4095750" y="5276850"/>
          <p14:tracePt t="18123" x="4105275" y="5268913"/>
          <p14:tracePt t="18131" x="4113213" y="5268913"/>
          <p14:tracePt t="18163" x="4121150" y="5268913"/>
          <p14:tracePt t="18171" x="4130675" y="5268913"/>
          <p14:tracePt t="18179" x="4146550" y="5268913"/>
          <p14:tracePt t="18186" x="4164013" y="5268913"/>
          <p14:tracePt t="18195" x="4181475" y="5268913"/>
          <p14:tracePt t="18203" x="4189413" y="5268913"/>
          <p14:tracePt t="18212" x="4197350" y="5268913"/>
          <p14:tracePt t="18218" x="4206875" y="5268913"/>
          <p14:tracePt t="18228" x="4214813" y="5268913"/>
          <p14:tracePt t="18235" x="4224338" y="5276850"/>
          <p14:tracePt t="18244" x="4232275" y="5286375"/>
          <p14:tracePt t="18251" x="4240213" y="5294313"/>
          <p14:tracePt t="18261" x="4257675" y="5302250"/>
          <p14:tracePt t="18267" x="4257675" y="5311775"/>
          <p14:tracePt t="18277" x="4257675" y="5319713"/>
          <p14:tracePt t="18283" x="4265613" y="5337175"/>
          <p14:tracePt t="18294" x="4265613" y="5353050"/>
          <p14:tracePt t="18299" x="4265613" y="5362575"/>
          <p14:tracePt t="18311" x="4265613" y="5380038"/>
          <p14:tracePt t="18314" x="4265613" y="5395913"/>
          <p14:tracePt t="18323" x="4265613" y="5413375"/>
          <p14:tracePt t="18331" x="4265613" y="5430838"/>
          <p14:tracePt t="18339" x="4265613" y="5456238"/>
          <p14:tracePt t="18347" x="4265613" y="5464175"/>
          <p14:tracePt t="18355" x="4265613" y="5489575"/>
          <p14:tracePt t="18363" x="4257675" y="5507038"/>
          <p14:tracePt t="18379" x="4249738" y="5514975"/>
          <p14:tracePt t="18387" x="4240213" y="5524500"/>
          <p14:tracePt t="18394" x="4232275" y="5532438"/>
          <p14:tracePt t="18419" x="4224338" y="5532438"/>
          <p14:tracePt t="18435" x="4206875" y="5532438"/>
          <p14:tracePt t="18450" x="4197350" y="5532438"/>
          <p14:tracePt t="18461" x="4189413" y="5532438"/>
          <p14:tracePt t="18467" x="4181475" y="5540375"/>
          <p14:tracePt t="18478" x="4156075" y="5540375"/>
          <p14:tracePt t="18483" x="4146550" y="5540375"/>
          <p14:tracePt t="18494" x="4130675" y="5557838"/>
          <p14:tracePt t="18499" x="4121150" y="5557838"/>
          <p14:tracePt t="18611" x="4197350" y="5557838"/>
          <p14:tracePt t="18619" x="4325938" y="5565775"/>
          <p14:tracePt t="18627" x="4460875" y="5583238"/>
          <p14:tracePt t="18635" x="4648200" y="5616575"/>
          <p14:tracePt t="18644" x="4860925" y="5634038"/>
          <p14:tracePt t="18651" x="5106988" y="5659438"/>
          <p14:tracePt t="18661" x="5353050" y="5710238"/>
          <p14:tracePt t="18667" x="5549900" y="5735638"/>
          <p14:tracePt t="18677" x="5735638" y="5761038"/>
          <p14:tracePt t="18683" x="5880100" y="5803900"/>
          <p14:tracePt t="18694" x="6024563" y="5846763"/>
          <p14:tracePt t="18698" x="6143625" y="5880100"/>
          <p14:tracePt t="18711" x="6246813" y="5905500"/>
          <p14:tracePt t="18715" x="6297613" y="5940425"/>
          <p14:tracePt t="18723" x="6338888" y="5957888"/>
          <p14:tracePt t="18731" x="6356350" y="5965825"/>
          <p14:tracePt t="19155" x="6365875" y="5965825"/>
          <p14:tracePt t="19163" x="6373813" y="5965825"/>
          <p14:tracePt t="19171" x="6381750" y="5965825"/>
          <p14:tracePt t="19186" x="6391275" y="5965825"/>
          <p14:tracePt t="19211" x="6399213" y="5965825"/>
          <p14:tracePt t="19235" x="6407150" y="5965825"/>
          <p14:tracePt t="19267" x="6416675" y="5965825"/>
          <p14:tracePt t="19291" x="6416675" y="5957888"/>
          <p14:tracePt t="19298" x="6424613" y="5889625"/>
          <p14:tracePt t="19307" x="6432550" y="5803900"/>
          <p14:tracePt t="19315" x="6432550" y="5753100"/>
          <p14:tracePt t="19323" x="6442075" y="5684838"/>
          <p14:tracePt t="19331" x="6442075" y="5600700"/>
          <p14:tracePt t="19339" x="6467475" y="5524500"/>
          <p14:tracePt t="19347" x="6467475" y="5438775"/>
          <p14:tracePt t="19354" x="6467475" y="5380038"/>
          <p14:tracePt t="19362" x="6467475" y="5294313"/>
          <p14:tracePt t="19370" x="6467475" y="5226050"/>
          <p14:tracePt t="19378" x="6475413" y="5141913"/>
          <p14:tracePt t="19386" x="6475413" y="5081588"/>
          <p14:tracePt t="19394" x="6475413" y="5038725"/>
          <p14:tracePt t="19402" x="6475413" y="4987925"/>
          <p14:tracePt t="19410" x="6483350" y="4972050"/>
          <p14:tracePt t="19419" x="6483350" y="4946650"/>
          <p14:tracePt t="19428" x="6483350" y="4919663"/>
          <p14:tracePt t="19445" x="6483350" y="4911725"/>
          <p14:tracePt t="19450" x="6492875" y="4903788"/>
          <p14:tracePt t="19547" x="6492875" y="4911725"/>
          <p14:tracePt t="19554" x="6492875" y="5005388"/>
          <p14:tracePt t="19563" x="6492875" y="5132388"/>
          <p14:tracePt t="19571" x="6492875" y="5251450"/>
          <p14:tracePt t="19579" x="6492875" y="5362575"/>
          <p14:tracePt t="19586" x="6492875" y="5464175"/>
          <p14:tracePt t="19595" x="6492875" y="5557838"/>
          <p14:tracePt t="19602" x="6492875" y="5641975"/>
          <p14:tracePt t="19611" x="6492875" y="5727700"/>
          <p14:tracePt t="19619" x="6492875" y="5770563"/>
          <p14:tracePt t="19627" x="6492875" y="5829300"/>
          <p14:tracePt t="19635" x="6492875" y="5864225"/>
          <p14:tracePt t="19644" x="6492875" y="5880100"/>
          <p14:tracePt t="19651" x="6492875" y="5889625"/>
          <p14:tracePt t="19660" x="6492875" y="5897563"/>
          <p14:tracePt t="19678" x="6500813" y="5905500"/>
          <p14:tracePt t="19715" x="6510338" y="5922963"/>
          <p14:tracePt t="19723" x="6518275" y="5932488"/>
          <p14:tracePt t="19739" x="6526213" y="5940425"/>
          <p14:tracePt t="19747" x="6543675" y="5948363"/>
          <p14:tracePt t="19755" x="6569075" y="5965825"/>
          <p14:tracePt t="19763" x="6594475" y="5973763"/>
          <p14:tracePt t="19771" x="6654800" y="5983288"/>
          <p14:tracePt t="19778" x="6738938" y="5983288"/>
          <p14:tracePt t="19787" x="6858000" y="5991225"/>
          <p14:tracePt t="19795" x="6969125" y="5991225"/>
          <p14:tracePt t="19803" x="7088188" y="6016625"/>
          <p14:tracePt t="19811" x="7197725" y="6016625"/>
          <p14:tracePt t="19819" x="7283450" y="6016625"/>
          <p14:tracePt t="19828" x="7342188" y="6016625"/>
          <p14:tracePt t="19834" x="7385050" y="6016625"/>
          <p14:tracePt t="19844" x="7392988" y="6016625"/>
          <p14:tracePt t="19851" x="7402513" y="6016625"/>
          <p14:tracePt t="19964" x="7410450" y="6016625"/>
          <p14:tracePt t="19972" x="7410450" y="5999163"/>
          <p14:tracePt t="19980" x="7410450" y="5965825"/>
          <p14:tracePt t="19988" x="7410450" y="5940425"/>
          <p14:tracePt t="19996" x="7410450" y="5915025"/>
          <p14:tracePt t="20002" x="7410450" y="5872163"/>
          <p14:tracePt t="20011" x="7410450" y="5821363"/>
          <p14:tracePt t="20019" x="7410450" y="5778500"/>
          <p14:tracePt t="20027" x="7410450" y="5735638"/>
          <p14:tracePt t="20035" x="7410450" y="5676900"/>
          <p14:tracePt t="20044" x="7410450" y="5626100"/>
          <p14:tracePt t="20051" x="7410450" y="5549900"/>
          <p14:tracePt t="20060" x="7410450" y="5464175"/>
          <p14:tracePt t="20067" x="7418388" y="5362575"/>
          <p14:tracePt t="20077" x="7427913" y="5251450"/>
          <p14:tracePt t="20083" x="7427913" y="5149850"/>
          <p14:tracePt t="20094" x="7427913" y="5064125"/>
          <p14:tracePt t="20099" x="7427913" y="4979988"/>
          <p14:tracePt t="20110" x="7427913" y="4919663"/>
          <p14:tracePt t="20114" x="7427913" y="4852988"/>
          <p14:tracePt t="20123" x="7427913" y="4818063"/>
          <p14:tracePt t="20130" x="7427913" y="4802188"/>
          <p14:tracePt t="20139" x="7427913" y="4759325"/>
          <p14:tracePt t="20147" x="7427913" y="4733925"/>
          <p14:tracePt t="20155" x="7427913" y="4716463"/>
          <p14:tracePt t="20163" x="7427913" y="4699000"/>
          <p14:tracePt t="20171" x="7427913" y="4683125"/>
          <p14:tracePt t="20178" x="7427913" y="4657725"/>
          <p14:tracePt t="20187" x="7427913" y="4648200"/>
          <p14:tracePt t="20194" x="7427913" y="4622800"/>
          <p14:tracePt t="20203" x="7427913" y="4605338"/>
          <p14:tracePt t="20219" x="7427913" y="4579938"/>
          <p14:tracePt t="20227" x="7427913" y="4572000"/>
          <p14:tracePt t="20235" x="7418388" y="4572000"/>
          <p14:tracePt t="20467" x="7410450" y="4597400"/>
          <p14:tracePt t="20477" x="7402513" y="4657725"/>
          <p14:tracePt t="20483" x="7402513" y="4741863"/>
          <p14:tracePt t="20493" x="7402513" y="4843463"/>
          <p14:tracePt t="20499" x="7402513" y="4954588"/>
          <p14:tracePt t="20510" x="7402513" y="5073650"/>
          <p14:tracePt t="20515" x="7402513" y="5183188"/>
          <p14:tracePt t="20527" x="7402513" y="5311775"/>
          <p14:tracePt t="20531" x="7402513" y="5405438"/>
          <p14:tracePt t="20539" x="7377113" y="5497513"/>
          <p14:tracePt t="20547" x="7367588" y="5557838"/>
          <p14:tracePt t="20555" x="7359650" y="5616575"/>
          <p14:tracePt t="20563" x="7359650" y="5641975"/>
          <p14:tracePt t="20571" x="7359650" y="5676900"/>
          <p14:tracePt t="20579" x="7350125" y="5694363"/>
          <p14:tracePt t="20587" x="7350125" y="5702300"/>
          <p14:tracePt t="20594" x="7350125" y="5727700"/>
          <p14:tracePt t="20603" x="7334250" y="5745163"/>
          <p14:tracePt t="20619" x="7334250" y="5761038"/>
          <p14:tracePt t="20627" x="7334250" y="5770563"/>
          <p14:tracePt t="20634" x="7334250" y="5778500"/>
          <p14:tracePt t="20644" x="7324725" y="5795963"/>
          <p14:tracePt t="20660" x="7324725" y="5821363"/>
          <p14:tracePt t="20667" x="7316788" y="5821363"/>
          <p14:tracePt t="20693" x="7316788" y="5829300"/>
          <p14:tracePt t="20699" x="7308850" y="5846763"/>
          <p14:tracePt t="20710" x="7291388" y="5854700"/>
          <p14:tracePt t="20715" x="7291388" y="5864225"/>
          <p14:tracePt t="20727" x="7273925" y="5880100"/>
          <p14:tracePt t="20731" x="7258050" y="5889625"/>
          <p14:tracePt t="20739" x="7240588" y="5897563"/>
          <p14:tracePt t="20746" x="7223125" y="5905500"/>
          <p14:tracePt t="20755" x="7197725" y="5915025"/>
          <p14:tracePt t="20763" x="7172325" y="5915025"/>
          <p14:tracePt t="20771" x="7146925" y="5922963"/>
          <p14:tracePt t="20779" x="7121525" y="5932488"/>
          <p14:tracePt t="20786" x="7104063" y="5932488"/>
          <p14:tracePt t="20794" x="7088188" y="5932488"/>
          <p14:tracePt t="20803" x="7061200" y="5932488"/>
          <p14:tracePt t="20810" x="7027863" y="5932488"/>
          <p14:tracePt t="20819" x="6985000" y="5932488"/>
          <p14:tracePt t="20827" x="6908800" y="5905500"/>
          <p14:tracePt t="20835" x="6850063" y="5889625"/>
          <p14:tracePt t="20844" x="6799263" y="5872163"/>
          <p14:tracePt t="20851" x="6756400" y="5838825"/>
          <p14:tracePt t="20860" x="6705600" y="5821363"/>
          <p14:tracePt t="20867" x="6688138" y="5813425"/>
          <p14:tracePt t="20893" x="6680200" y="5803900"/>
          <p14:tracePt t="20907" x="6670675" y="5795963"/>
          <p14:tracePt t="21075" x="6662738" y="5795963"/>
          <p14:tracePt t="21092" x="6637338" y="5795963"/>
          <p14:tracePt t="21099" x="6627813" y="5803900"/>
          <p14:tracePt t="21114" x="6619875" y="5813425"/>
          <p14:tracePt t="21123" x="6602413" y="5813425"/>
          <p14:tracePt t="21131" x="6586538" y="5829300"/>
          <p14:tracePt t="21139" x="6569075" y="5829300"/>
          <p14:tracePt t="21146" x="6561138" y="5829300"/>
          <p14:tracePt t="21155" x="6551613" y="5838825"/>
          <p14:tracePt t="21162" x="6535738" y="5838825"/>
          <p14:tracePt t="21170" x="6535738" y="5846763"/>
          <p14:tracePt t="21187" x="6526213" y="5846763"/>
          <p14:tracePt t="21195" x="6510338" y="5864225"/>
          <p14:tracePt t="21219" x="6500813" y="5872163"/>
          <p14:tracePt t="21235" x="6483350" y="5880100"/>
          <p14:tracePt t="21243" x="6475413" y="5880100"/>
          <p14:tracePt t="21251" x="6467475" y="5880100"/>
          <p14:tracePt t="21293" x="6457950" y="5897563"/>
          <p14:tracePt t="21307" x="6450013" y="5905500"/>
          <p14:tracePt t="21315" x="6442075" y="5915025"/>
          <p14:tracePt t="21324" x="6424613" y="5922963"/>
          <p14:tracePt t="21331" x="6416675" y="5932488"/>
          <p14:tracePt t="21339" x="6399213" y="5940425"/>
          <p14:tracePt t="21347" x="6391275" y="5948363"/>
          <p14:tracePt t="21355" x="6381750" y="5948363"/>
          <p14:tracePt t="21363" x="6373813" y="5957888"/>
          <p14:tracePt t="21371" x="6365875" y="5957888"/>
          <p14:tracePt t="21378" x="6365875" y="5965825"/>
          <p14:tracePt t="21427" x="6356350" y="5965825"/>
          <p14:tracePt t="21451" x="6338888" y="5965825"/>
          <p14:tracePt t="21467" x="6330950" y="5965825"/>
          <p14:tracePt t="21476" x="6305550" y="5965825"/>
          <p14:tracePt t="21483" x="6288088" y="5965825"/>
          <p14:tracePt t="21492" x="6272213" y="5965825"/>
          <p14:tracePt t="21499" x="6246813" y="5965825"/>
          <p14:tracePt t="21510" x="6221413" y="5965825"/>
          <p14:tracePt t="21515" x="6194425" y="5965825"/>
          <p14:tracePt t="21527" x="6169025" y="5965825"/>
          <p14:tracePt t="21531" x="6143625" y="5965825"/>
          <p14:tracePt t="21539" x="6102350" y="5965825"/>
          <p14:tracePt t="21546" x="6092825" y="5965825"/>
          <p14:tracePt t="21555" x="6067425" y="5965825"/>
          <p14:tracePt t="21707" x="6059488" y="5965825"/>
          <p14:tracePt t="21731" x="6049963" y="5965825"/>
          <p14:tracePt t="21739" x="6034088" y="5948363"/>
          <p14:tracePt t="21747" x="6034088" y="5940425"/>
          <p14:tracePt t="21755" x="6024563" y="5922963"/>
          <p14:tracePt t="21763" x="6016625" y="5915025"/>
          <p14:tracePt t="21771" x="5999163" y="5889625"/>
          <p14:tracePt t="21779" x="5991225" y="5864225"/>
          <p14:tracePt t="21787" x="5983288" y="5838825"/>
          <p14:tracePt t="21795" x="5983288" y="5813425"/>
          <p14:tracePt t="21803" x="5983288" y="5778500"/>
          <p14:tracePt t="21811" x="5983288" y="5753100"/>
          <p14:tracePt t="21819" x="5983288" y="5727700"/>
          <p14:tracePt t="21828" x="5983288" y="5702300"/>
          <p14:tracePt t="21835" x="5983288" y="5684838"/>
          <p14:tracePt t="21844" x="5983288" y="5651500"/>
          <p14:tracePt t="21851" x="5983288" y="5634038"/>
          <p14:tracePt t="21860" x="5983288" y="5608638"/>
          <p14:tracePt t="21867" x="5983288" y="5565775"/>
          <p14:tracePt t="21877" x="5983288" y="5524500"/>
          <p14:tracePt t="21883" x="5983288" y="5481638"/>
          <p14:tracePt t="21893" x="5983288" y="5456238"/>
          <p14:tracePt t="21899" x="5991225" y="5421313"/>
          <p14:tracePt t="21910" x="5999163" y="5413375"/>
          <p14:tracePt t="21915" x="6008688" y="5413375"/>
          <p14:tracePt t="21947" x="6016625" y="5405438"/>
          <p14:tracePt t="21955" x="6024563" y="5395913"/>
          <p14:tracePt t="21962" x="6042025" y="5380038"/>
          <p14:tracePt t="21970" x="6076950" y="5370513"/>
          <p14:tracePt t="21979" x="6102350" y="5370513"/>
          <p14:tracePt t="21987" x="6135688" y="5370513"/>
          <p14:tracePt t="21994" x="6153150" y="5370513"/>
          <p14:tracePt t="22003" x="6161088" y="5370513"/>
          <p14:tracePt t="22011" x="6169025" y="5370513"/>
          <p14:tracePt t="22019" x="6178550" y="5370513"/>
          <p14:tracePt t="22026" x="6186488" y="5370513"/>
          <p14:tracePt t="22043" x="6203950" y="5370513"/>
          <p14:tracePt t="22051" x="6221413" y="5380038"/>
          <p14:tracePt t="22060" x="6221413" y="5387975"/>
          <p14:tracePt t="22067" x="6237288" y="5395913"/>
          <p14:tracePt t="22077" x="6254750" y="5413375"/>
          <p14:tracePt t="22083" x="6254750" y="5430838"/>
          <p14:tracePt t="22094" x="6272213" y="5456238"/>
          <p14:tracePt t="22099" x="6288088" y="5472113"/>
          <p14:tracePt t="22110" x="6305550" y="5489575"/>
          <p14:tracePt t="22114" x="6323013" y="5507038"/>
          <p14:tracePt t="22126" x="6338888" y="5524500"/>
          <p14:tracePt t="22131" x="6338888" y="5540375"/>
          <p14:tracePt t="22139" x="6356350" y="5549900"/>
          <p14:tracePt t="22147" x="6365875" y="5565775"/>
          <p14:tracePt t="22155" x="6373813" y="5575300"/>
          <p14:tracePt t="22163" x="6381750" y="5583238"/>
          <p14:tracePt t="22171" x="6381750" y="5591175"/>
          <p14:tracePt t="22179" x="6391275" y="5600700"/>
          <p14:tracePt t="22187" x="6399213" y="5608638"/>
          <p14:tracePt t="22203" x="6416675" y="5608638"/>
          <p14:tracePt t="22219" x="6424613" y="5608638"/>
          <p14:tracePt t="22234" x="6432550" y="5608638"/>
          <p14:tracePt t="22251" x="6475413" y="5608638"/>
          <p14:tracePt t="22260" x="6518275" y="5608638"/>
          <p14:tracePt t="22267" x="6602413" y="5608638"/>
          <p14:tracePt t="22277" x="6705600" y="5608638"/>
          <p14:tracePt t="22283" x="6799263" y="5608638"/>
          <p14:tracePt t="22294" x="6900863" y="5608638"/>
          <p14:tracePt t="22298" x="7002463" y="5608638"/>
          <p14:tracePt t="22309" x="7053263" y="5608638"/>
          <p14:tracePt t="22315" x="7096125" y="5608638"/>
          <p14:tracePt t="22326" x="7121525" y="5608638"/>
          <p14:tracePt t="22331" x="7138988" y="5608638"/>
          <p14:tracePt t="22339" x="7146925" y="5608638"/>
          <p14:tracePt t="22354" x="7154863" y="5608638"/>
          <p14:tracePt t="22363" x="7164388" y="5608638"/>
          <p14:tracePt t="22451" x="7180263" y="5608638"/>
          <p14:tracePt t="22459" x="7197725" y="5626100"/>
          <p14:tracePt t="22476" x="7205663" y="5626100"/>
          <p14:tracePt t="22482" x="7215188" y="5634038"/>
          <p14:tracePt t="22494" x="7232650" y="5641975"/>
          <p14:tracePt t="22499" x="7248525" y="5659438"/>
          <p14:tracePt t="22511" x="7248525" y="5668963"/>
          <p14:tracePt t="22515" x="7258050" y="5676900"/>
          <p14:tracePt t="22527" x="7265988" y="5684838"/>
          <p14:tracePt t="22539" x="7265988" y="5694363"/>
          <p14:tracePt t="22547" x="7273925" y="5710238"/>
          <p14:tracePt t="22554" x="7273925" y="5719763"/>
          <p14:tracePt t="22563" x="7273925" y="5727700"/>
          <p14:tracePt t="22570" x="7273925" y="5735638"/>
          <p14:tracePt t="22586" x="7273925" y="5761038"/>
          <p14:tracePt t="22595" x="7273925" y="5770563"/>
          <p14:tracePt t="22602" x="7273925" y="5788025"/>
          <p14:tracePt t="22611" x="7273925" y="5795963"/>
          <p14:tracePt t="22626" x="7273925" y="5821363"/>
          <p14:tracePt t="22635" x="7273925" y="5829300"/>
          <p14:tracePt t="22650" x="7273925" y="5854700"/>
          <p14:tracePt t="22667" x="7265988" y="5872163"/>
          <p14:tracePt t="22677" x="7258050" y="5880100"/>
          <p14:tracePt t="22682" x="7248525" y="5880100"/>
          <p14:tracePt t="22693" x="7232650" y="5897563"/>
          <p14:tracePt t="22699" x="7215188" y="5905500"/>
          <p14:tracePt t="22714" x="7205663" y="5905500"/>
          <p14:tracePt t="22726" x="7197725" y="5915025"/>
          <p14:tracePt t="22731" x="7189788" y="5915025"/>
          <p14:tracePt t="22755" x="7164388" y="5915025"/>
          <p14:tracePt t="22763" x="7154863" y="5915025"/>
          <p14:tracePt t="22771" x="7138988" y="5915025"/>
          <p14:tracePt t="22779" x="7113588" y="5915025"/>
          <p14:tracePt t="22787" x="7070725" y="5915025"/>
          <p14:tracePt t="22795" x="7035800" y="5915025"/>
          <p14:tracePt t="22803" x="6994525" y="5915025"/>
          <p14:tracePt t="22811" x="6977063" y="5897563"/>
          <p14:tracePt t="22819" x="6969125" y="5889625"/>
          <p14:tracePt t="22826" x="6959600" y="5889625"/>
          <p14:tracePt t="22835" x="6951663" y="5889625"/>
          <p14:tracePt t="22891" x="6934200" y="5880100"/>
          <p14:tracePt t="22899" x="6926263" y="5864225"/>
          <p14:tracePt t="22909" x="6926263" y="5854700"/>
          <p14:tracePt t="22923" x="6926263" y="5829300"/>
          <p14:tracePt t="22931" x="6916738" y="5821363"/>
          <p14:tracePt t="22939" x="6900863" y="5788025"/>
          <p14:tracePt t="22955" x="6900863" y="5761038"/>
          <p14:tracePt t="22963" x="6900863" y="5753100"/>
          <p14:tracePt t="22971" x="6900863" y="5745163"/>
          <p14:tracePt t="22986" x="6900863" y="5727700"/>
          <p14:tracePt t="22995" x="6891338" y="5719763"/>
          <p14:tracePt t="23003" x="6891338" y="5710238"/>
          <p14:tracePt t="23010" x="6891338" y="5694363"/>
          <p14:tracePt t="23027" x="6891338" y="5676900"/>
          <p14:tracePt t="23035" x="6891338" y="5659438"/>
          <p14:tracePt t="23051" x="6891338" y="5651500"/>
          <p14:tracePt t="23060" x="6891338" y="5641975"/>
          <p14:tracePt t="23067" x="6891338" y="5634038"/>
          <p14:tracePt t="23092" x="6891338" y="5626100"/>
          <p14:tracePt t="23109" x="6891338" y="5616575"/>
          <p14:tracePt t="23114" x="6891338" y="5608638"/>
          <p14:tracePt t="23126" x="6900863" y="5591175"/>
          <p14:tracePt t="23131" x="6908800" y="5591175"/>
          <p14:tracePt t="23143" x="6916738" y="5583238"/>
          <p14:tracePt t="23147" x="6934200" y="5557838"/>
          <p14:tracePt t="23155" x="6943725" y="5557838"/>
          <p14:tracePt t="23171" x="6951663" y="5549900"/>
          <p14:tracePt t="23211" x="6959600" y="5540375"/>
          <p14:tracePt t="23219" x="6977063" y="5540375"/>
          <p14:tracePt t="23227" x="7002463" y="5524500"/>
          <p14:tracePt t="23235" x="7019925" y="5524500"/>
          <p14:tracePt t="23243" x="7027863" y="5524500"/>
          <p14:tracePt t="23251" x="7045325" y="5514975"/>
          <p14:tracePt t="23260" x="7053263" y="5514975"/>
          <p14:tracePt t="23411" x="7088188" y="5514975"/>
          <p14:tracePt t="23427" x="7096125" y="5524500"/>
          <p14:tracePt t="23444" x="7104063" y="5532438"/>
          <p14:tracePt t="23451" x="7113588" y="5532438"/>
          <p14:tracePt t="23461" x="7121525" y="5532438"/>
          <p14:tracePt t="23469" x="7129463" y="5540375"/>
          <p14:tracePt t="23482" x="7138988" y="5557838"/>
          <p14:tracePt t="23499" x="7138988" y="5575300"/>
          <p14:tracePt t="23509" x="7154863" y="5591175"/>
          <p14:tracePt t="23515" x="7172325" y="5600700"/>
          <p14:tracePt t="23526" x="7180263" y="5616575"/>
          <p14:tracePt t="23531" x="7180263" y="5634038"/>
          <p14:tracePt t="23542" x="7197725" y="5651500"/>
          <p14:tracePt t="23547" x="7197725" y="5659438"/>
          <p14:tracePt t="23555" x="7197725" y="5684838"/>
          <p14:tracePt t="23571" x="7205663" y="5684838"/>
          <p14:tracePt t="23667" x="7205663" y="5694363"/>
          <p14:tracePt t="23675" x="7205663" y="5710238"/>
          <p14:tracePt t="23692" x="7205663" y="5719763"/>
          <p14:tracePt t="23699" x="7205663" y="5727700"/>
          <p14:tracePt t="23709" x="7205663" y="5745163"/>
          <p14:tracePt t="23715" x="7205663" y="5753100"/>
          <p14:tracePt t="23730" x="7205663" y="5761038"/>
          <p14:tracePt t="23743" x="7205663" y="5778500"/>
          <p14:tracePt t="23755" x="7205663" y="5788025"/>
          <p14:tracePt t="23762" x="7205663" y="5795963"/>
          <p14:tracePt t="23779" x="7205663" y="5813425"/>
          <p14:tracePt t="24067" x="7197725" y="5813425"/>
          <p14:tracePt t="24371" x="7197725" y="5770563"/>
          <p14:tracePt t="24379" x="7197725" y="5702300"/>
          <p14:tracePt t="24387" x="7197725" y="5634038"/>
          <p14:tracePt t="24396" x="7197725" y="5575300"/>
          <p14:tracePt t="24403" x="7197725" y="5514975"/>
          <p14:tracePt t="24411" x="7197725" y="5446713"/>
          <p14:tracePt t="24418" x="7197725" y="5387975"/>
          <p14:tracePt t="24426" x="7197725" y="5327650"/>
          <p14:tracePt t="24435" x="7197725" y="5286375"/>
          <p14:tracePt t="24442" x="7197725" y="5200650"/>
          <p14:tracePt t="24451" x="7197725" y="5157788"/>
          <p14:tracePt t="24460" x="7197725" y="5081588"/>
          <p14:tracePt t="24467" x="7197725" y="5013325"/>
          <p14:tracePt t="24476" x="7197725" y="4954588"/>
          <p14:tracePt t="24483" x="7205663" y="4878388"/>
          <p14:tracePt t="24493" x="7223125" y="4810125"/>
          <p14:tracePt t="24499" x="7232650" y="4749800"/>
          <p14:tracePt t="24509" x="7258050" y="4683125"/>
          <p14:tracePt t="24515" x="7265988" y="4657725"/>
          <p14:tracePt t="24526" x="7299325" y="4605338"/>
          <p14:tracePt t="24530" x="7308850" y="4589463"/>
          <p14:tracePt t="24543" x="7324725" y="4546600"/>
          <p14:tracePt t="24546" x="7342188" y="4513263"/>
          <p14:tracePt t="24555" x="7359650" y="4495800"/>
          <p14:tracePt t="24563" x="7392988" y="4460875"/>
          <p14:tracePt t="24571" x="7402513" y="4452938"/>
          <p14:tracePt t="24579" x="7427913" y="4435475"/>
          <p14:tracePt t="24587" x="7478713" y="4419600"/>
          <p14:tracePt t="24595" x="7504113" y="4410075"/>
          <p14:tracePt t="24603" x="7537450" y="4394200"/>
          <p14:tracePt t="24611" x="7554913" y="4384675"/>
          <p14:tracePt t="24618" x="7562850" y="4384675"/>
          <p14:tracePt t="24627" x="7580313" y="4384675"/>
          <p14:tracePt t="24635" x="7588250" y="4384675"/>
          <p14:tracePt t="24642" x="7597775" y="4384675"/>
          <p14:tracePt t="24651" x="7613650" y="4384675"/>
          <p14:tracePt t="24660" x="7631113" y="4384675"/>
          <p14:tracePt t="24666" x="7673975" y="4384675"/>
          <p14:tracePt t="24676" x="7691438" y="4384675"/>
          <p14:tracePt t="24682" x="7742238" y="4394200"/>
          <p14:tracePt t="24693" x="7800975" y="4435475"/>
          <p14:tracePt t="24699" x="7835900" y="4452938"/>
          <p14:tracePt t="24709" x="7886700" y="4495800"/>
          <p14:tracePt t="24715" x="7902575" y="4513263"/>
          <p14:tracePt t="24726" x="7937500" y="4546600"/>
          <p14:tracePt t="24731" x="7962900" y="4572000"/>
          <p14:tracePt t="24743" x="7996238" y="4622800"/>
          <p14:tracePt t="24747" x="8021638" y="4657725"/>
          <p14:tracePt t="24755" x="8039100" y="4708525"/>
          <p14:tracePt t="24763" x="8074025" y="4741863"/>
          <p14:tracePt t="24771" x="8081963" y="4775200"/>
          <p14:tracePt t="24778" x="8089900" y="4810125"/>
          <p14:tracePt t="24787" x="8089900" y="4843463"/>
          <p14:tracePt t="24795" x="8115300" y="4878388"/>
          <p14:tracePt t="24802" x="8115300" y="4903788"/>
          <p14:tracePt t="24810" x="8124825" y="4929188"/>
          <p14:tracePt t="24818" x="8124825" y="4954588"/>
          <p14:tracePt t="24826" x="8132763" y="4979988"/>
          <p14:tracePt t="24835" x="8132763" y="5005388"/>
          <p14:tracePt t="24851" x="8140700" y="5022850"/>
          <p14:tracePt t="24859" x="8150225" y="5022850"/>
          <p14:tracePt t="24877" x="8150225" y="5030788"/>
          <p14:tracePt t="25763" x="8150225" y="5013325"/>
          <p14:tracePt t="25771" x="8107363" y="4946650"/>
          <p14:tracePt t="25778" x="8031163" y="4886325"/>
          <p14:tracePt t="25787" x="7920038" y="4818063"/>
          <p14:tracePt t="25795" x="7793038" y="4741863"/>
          <p14:tracePt t="25802" x="7546975" y="4648200"/>
          <p14:tracePt t="25810" x="7342188" y="4589463"/>
          <p14:tracePt t="25819" x="7215188" y="4546600"/>
          <p14:tracePt t="25827" x="7121525" y="4495800"/>
          <p14:tracePt t="25835" x="7045325" y="4478338"/>
          <p14:tracePt t="25843" x="7010400" y="4460875"/>
          <p14:tracePt t="25851" x="6977063" y="4452938"/>
          <p14:tracePt t="25859" x="6969125" y="4435475"/>
          <p14:tracePt t="25867" x="6934200" y="4419600"/>
          <p14:tracePt t="25876" x="6908800" y="4394200"/>
          <p14:tracePt t="25883" x="6891338" y="4384675"/>
          <p14:tracePt t="25971" x="6883400" y="4376738"/>
          <p14:tracePt t="26074" x="6883400" y="4410075"/>
          <p14:tracePt t="26084" x="6883400" y="4478338"/>
          <p14:tracePt t="26094" x="6883400" y="4564063"/>
          <p14:tracePt t="26102" x="6883400" y="4640263"/>
          <p14:tracePt t="26108" x="6850063" y="4767263"/>
          <p14:tracePt t="26115" x="6840538" y="4852988"/>
          <p14:tracePt t="26126" x="6832600" y="4972050"/>
          <p14:tracePt t="26131" x="6832600" y="5081588"/>
          <p14:tracePt t="26142" x="6832600" y="5208588"/>
          <p14:tracePt t="26147" x="6832600" y="5319713"/>
          <p14:tracePt t="26160" x="6832600" y="5421313"/>
          <p14:tracePt t="26163" x="6832600" y="5514975"/>
          <p14:tracePt t="26171" x="6832600" y="5591175"/>
          <p14:tracePt t="26179" x="6832600" y="5634038"/>
          <p14:tracePt t="26187" x="6832600" y="5668963"/>
          <p14:tracePt t="26195" x="6832600" y="5694363"/>
          <p14:tracePt t="26203" x="6832600" y="5710238"/>
          <p14:tracePt t="26211" x="6832600" y="5735638"/>
          <p14:tracePt t="26219" x="6832600" y="5745163"/>
          <p14:tracePt t="26227" x="6832600" y="5761038"/>
          <p14:tracePt t="26235" x="6832600" y="5770563"/>
          <p14:tracePt t="26251" x="6832600" y="5778500"/>
          <p14:tracePt t="26259" x="6832600" y="5788025"/>
          <p14:tracePt t="26275" x="6832600" y="5795963"/>
          <p14:tracePt t="26315" x="6832600" y="5803900"/>
          <p14:tracePt t="26325" x="6832600" y="5813425"/>
          <p14:tracePt t="26331" x="6832600" y="5821363"/>
          <p14:tracePt t="26346" x="6832600" y="5838825"/>
          <p14:tracePt t="26434" x="6840538" y="5838825"/>
          <p14:tracePt t="26442" x="6865938" y="5838825"/>
          <p14:tracePt t="26450" x="6900863" y="5838825"/>
          <p14:tracePt t="26459" x="6926263" y="5838825"/>
          <p14:tracePt t="26467" x="6969125" y="5838825"/>
          <p14:tracePt t="26475" x="7010400" y="5838825"/>
          <p14:tracePt t="26483" x="7096125" y="5838825"/>
          <p14:tracePt t="26492" x="7164388" y="5838825"/>
          <p14:tracePt t="26499" x="7240588" y="5838825"/>
          <p14:tracePt t="26509" x="7324725" y="5821363"/>
          <p14:tracePt t="26515" x="7367588" y="5821363"/>
          <p14:tracePt t="26525" x="7402513" y="5821363"/>
          <p14:tracePt t="26531" x="7427913" y="5821363"/>
          <p14:tracePt t="26667" x="7427913" y="5813425"/>
          <p14:tracePt t="26675" x="7427913" y="5753100"/>
          <p14:tracePt t="26683" x="7427913" y="5684838"/>
          <p14:tracePt t="26693" x="7427913" y="5565775"/>
          <p14:tracePt t="26699" x="7427913" y="5456238"/>
          <p14:tracePt t="26710" x="7402513" y="5345113"/>
          <p14:tracePt t="26714" x="7367588" y="5226050"/>
          <p14:tracePt t="26725" x="7342188" y="5081588"/>
          <p14:tracePt t="26731" x="7308850" y="4997450"/>
          <p14:tracePt t="26742" x="7291388" y="4894263"/>
          <p14:tracePt t="26747" x="7265988" y="4792663"/>
          <p14:tracePt t="26758" x="7258050" y="4699000"/>
          <p14:tracePt t="26763" x="7232650" y="4614863"/>
          <p14:tracePt t="26771" x="7215188" y="4529138"/>
          <p14:tracePt t="26779" x="7189788" y="4470400"/>
          <p14:tracePt t="26787" x="7189788" y="4435475"/>
          <p14:tracePt t="26795" x="7189788" y="4410075"/>
          <p14:tracePt t="26803" x="7180263" y="4384675"/>
          <p14:tracePt t="26890" x="7180263" y="4410075"/>
          <p14:tracePt t="26899" x="7180263" y="4478338"/>
          <p14:tracePt t="26908" x="7180263" y="4564063"/>
          <p14:tracePt t="26915" x="7180263" y="4648200"/>
          <p14:tracePt t="26926" x="7180263" y="4716463"/>
          <p14:tracePt t="26931" x="7180263" y="4775200"/>
          <p14:tracePt t="26942" x="7180263" y="4835525"/>
          <p14:tracePt t="26947" x="7180263" y="4919663"/>
          <p14:tracePt t="26959" x="7180263" y="4987925"/>
          <p14:tracePt t="26963" x="7180263" y="5091113"/>
          <p14:tracePt t="26971" x="7180263" y="5157788"/>
          <p14:tracePt t="26979" x="7180263" y="5243513"/>
          <p14:tracePt t="26987" x="7180263" y="5319713"/>
          <p14:tracePt t="26995" x="7180263" y="5405438"/>
          <p14:tracePt t="27003" x="7154863" y="5464175"/>
          <p14:tracePt t="27011" x="7154863" y="5524500"/>
          <p14:tracePt t="27019" x="7138988" y="5583238"/>
          <p14:tracePt t="27026" x="7121525" y="5634038"/>
          <p14:tracePt t="27035" x="7104063" y="5651500"/>
          <p14:tracePt t="27043" x="7096125" y="5676900"/>
          <p14:tracePt t="27059" x="7096125" y="5684838"/>
          <p14:tracePt t="27123" x="7096125" y="5694363"/>
          <p14:tracePt t="27131" x="7096125" y="5727700"/>
          <p14:tracePt t="27139" x="7078663" y="5753100"/>
          <p14:tracePt t="27147" x="7070725" y="5778500"/>
          <p14:tracePt t="27159" x="7070725" y="5795963"/>
          <p14:tracePt t="27163" x="7070725" y="5813425"/>
          <p14:tracePt t="27171" x="7070725" y="5829300"/>
          <p14:tracePt t="27187" x="7070725" y="5838825"/>
          <p14:tracePt t="27235" x="7070725" y="5846763"/>
          <p14:tracePt t="27251" x="7088188" y="5846763"/>
          <p14:tracePt t="27259" x="7113588" y="5846763"/>
          <p14:tracePt t="27267" x="7146925" y="5838825"/>
          <p14:tracePt t="27275" x="7189788" y="5813425"/>
          <p14:tracePt t="27283" x="7240588" y="5803900"/>
          <p14:tracePt t="27292" x="7283450" y="5788025"/>
          <p14:tracePt t="27299" x="7291388" y="5788025"/>
          <p14:tracePt t="27309" x="7299325" y="5788025"/>
          <p14:tracePt t="27315" x="7308850" y="5788025"/>
          <p14:tracePt t="27435" x="7291388" y="5788025"/>
          <p14:tracePt t="27443" x="7283450" y="5778500"/>
          <p14:tracePt t="27451" x="7258050" y="5753100"/>
          <p14:tracePt t="27467" x="7248525" y="5735638"/>
          <p14:tracePt t="27475" x="7248525" y="5710238"/>
          <p14:tracePt t="27482" x="7240588" y="5684838"/>
          <p14:tracePt t="27492" x="7240588" y="5634038"/>
          <p14:tracePt t="27499" x="7240588" y="5583238"/>
          <p14:tracePt t="27509" x="7240588" y="5524500"/>
          <p14:tracePt t="27515" x="7240588" y="5464175"/>
          <p14:tracePt t="27525" x="7248525" y="5387975"/>
          <p14:tracePt t="27531" x="7273925" y="5311775"/>
          <p14:tracePt t="27542" x="7308850" y="5243513"/>
          <p14:tracePt t="27547" x="7359650" y="5175250"/>
          <p14:tracePt t="27558" x="7427913" y="5106988"/>
          <p14:tracePt t="27563" x="7504113" y="5038725"/>
          <p14:tracePt t="27571" x="7605713" y="4997450"/>
          <p14:tracePt t="27579" x="7699375" y="4972050"/>
          <p14:tracePt t="27587" x="7783513" y="4937125"/>
          <p14:tracePt t="27595" x="7843838" y="4929188"/>
          <p14:tracePt t="27602" x="7902575" y="4919663"/>
          <p14:tracePt t="27611" x="7937500" y="4919663"/>
          <p14:tracePt t="27618" x="7945438" y="4919663"/>
          <p14:tracePt t="27627" x="7954963" y="4919663"/>
          <p14:tracePt t="27635" x="7970838" y="4919663"/>
          <p14:tracePt t="27642" x="7996238" y="4929188"/>
          <p14:tracePt t="27658" x="8021638" y="4962525"/>
          <p14:tracePt t="27667" x="8039100" y="4997450"/>
          <p14:tracePt t="27676" x="8074025" y="5048250"/>
          <p14:tracePt t="27683" x="8089900" y="5081588"/>
          <p14:tracePt t="27692" x="8107363" y="5116513"/>
          <p14:tracePt t="27699" x="8115300" y="5141913"/>
          <p14:tracePt t="27709" x="8124825" y="5175250"/>
          <p14:tracePt t="27715" x="8124825" y="5192713"/>
          <p14:tracePt t="27726" x="8140700" y="5226050"/>
          <p14:tracePt t="27742" x="8150225" y="5260975"/>
          <p14:tracePt t="27747" x="8150225" y="5268913"/>
          <p14:tracePt t="27759" x="8150225" y="5286375"/>
          <p14:tracePt t="27763" x="8158163" y="5294313"/>
          <p14:tracePt t="27779" x="8158163" y="5302250"/>
          <p14:tracePt t="27907" x="8166100" y="5311775"/>
          <p14:tracePt t="27931" x="8191500" y="5311775"/>
          <p14:tracePt t="27941" x="8218488" y="5294313"/>
          <p14:tracePt t="27947" x="8218488" y="5286375"/>
          <p14:tracePt t="27956" x="8243888" y="5276850"/>
          <p14:tracePt t="27963" x="8259763" y="5276850"/>
          <p14:tracePt t="27994" x="8269288" y="5260975"/>
          <p14:tracePt t="28131" x="8277225" y="5260975"/>
          <p14:tracePt t="28147" x="8285163" y="5260975"/>
          <p14:tracePt t="28163" x="8294688" y="5260975"/>
          <p14:tracePt t="28172" x="8302625" y="5260975"/>
          <p14:tracePt t="28179" x="8310563" y="5268913"/>
          <p14:tracePt t="28187" x="8310563" y="5286375"/>
          <p14:tracePt t="28195" x="8320088" y="5286375"/>
          <p14:tracePt t="28203" x="8320088" y="5311775"/>
          <p14:tracePt t="28211" x="8320088" y="5319713"/>
          <p14:tracePt t="28227" x="8320088" y="5345113"/>
          <p14:tracePt t="28243" x="8320088" y="5362575"/>
          <p14:tracePt t="28251" x="8320088" y="5387975"/>
          <p14:tracePt t="28267" x="8320088" y="5395913"/>
          <p14:tracePt t="28275" x="8320088" y="5413375"/>
          <p14:tracePt t="28292" x="8310563" y="5413375"/>
          <p14:tracePt t="28299" x="8302625" y="5421313"/>
          <p14:tracePt t="28325" x="8285163" y="5421313"/>
          <p14:tracePt t="28331" x="8259763" y="5421313"/>
          <p14:tracePt t="28341" x="8243888" y="5421313"/>
          <p14:tracePt t="28347" x="8208963" y="5421313"/>
          <p14:tracePt t="28359" x="8201025" y="5421313"/>
          <p14:tracePt t="28378" x="8191500" y="5421313"/>
          <p14:tracePt t="28459" x="8183563" y="5421313"/>
          <p14:tracePt t="28467" x="8175625" y="5421313"/>
          <p14:tracePt t="28475" x="8150225" y="5405438"/>
          <p14:tracePt t="28483" x="8132763" y="5380038"/>
          <p14:tracePt t="28492" x="8107363" y="5345113"/>
          <p14:tracePt t="28499" x="8099425" y="5337175"/>
          <p14:tracePt t="28508" x="8081963" y="5302250"/>
          <p14:tracePt t="28515" x="8064500" y="5286375"/>
          <p14:tracePt t="28525" x="8056563" y="5251450"/>
          <p14:tracePt t="28531" x="8039100" y="5200650"/>
          <p14:tracePt t="28542" x="8021638" y="5157788"/>
          <p14:tracePt t="28546" x="8013700" y="5124450"/>
          <p14:tracePt t="28559" x="8005763" y="5106988"/>
          <p14:tracePt t="28562" x="8005763" y="5091113"/>
          <p14:tracePt t="28575" x="8005763" y="5048250"/>
          <p14:tracePt t="28579" x="8005763" y="5030788"/>
          <p14:tracePt t="28587" x="7996238" y="4997450"/>
          <p14:tracePt t="28595" x="7996238" y="4962525"/>
          <p14:tracePt t="28603" x="7996238" y="4954588"/>
          <p14:tracePt t="28611" x="7996238" y="4929188"/>
          <p14:tracePt t="28619" x="7996238" y="4911725"/>
          <p14:tracePt t="28627" x="7996238" y="4894263"/>
          <p14:tracePt t="28635" x="7996238" y="4878388"/>
          <p14:tracePt t="28642" x="7996238" y="4868863"/>
          <p14:tracePt t="28659" x="7996238" y="4860925"/>
          <p14:tracePt t="28667" x="8005763" y="4843463"/>
          <p14:tracePt t="28675" x="8021638" y="4835525"/>
          <p14:tracePt t="28682" x="8047038" y="4818063"/>
          <p14:tracePt t="28692" x="8074025" y="4810125"/>
          <p14:tracePt t="28699" x="8099425" y="4810125"/>
          <p14:tracePt t="28708" x="8115300" y="4802188"/>
          <p14:tracePt t="28715" x="8132763" y="4784725"/>
          <p14:tracePt t="28726" x="8158163" y="4775200"/>
          <p14:tracePt t="28747" x="8166100" y="4775200"/>
          <p14:tracePt t="28795" x="8175625" y="4775200"/>
          <p14:tracePt t="28827" x="8183563" y="4775200"/>
          <p14:tracePt t="28835" x="8191500" y="4775200"/>
          <p14:tracePt t="28843" x="8201025" y="4775200"/>
          <p14:tracePt t="28851" x="8218488" y="4775200"/>
          <p14:tracePt t="28859" x="8234363" y="4775200"/>
          <p14:tracePt t="28877" x="8259763" y="4775200"/>
          <p14:tracePt t="28882" x="8285163" y="4784725"/>
          <p14:tracePt t="28899" x="8302625" y="4792663"/>
          <p14:tracePt t="28908" x="8310563" y="4792663"/>
          <p14:tracePt t="28915" x="8320088" y="4792663"/>
          <p14:tracePt t="28931" x="8335963" y="4802188"/>
          <p14:tracePt t="28942" x="8345488" y="4810125"/>
          <p14:tracePt t="28946" x="8345488" y="4818063"/>
          <p14:tracePt t="28958" x="8353425" y="4818063"/>
          <p14:tracePt t="28963" x="8370888" y="4835525"/>
          <p14:tracePt t="28975" x="8370888" y="4843463"/>
          <p14:tracePt t="28979" x="8378825" y="4852988"/>
          <p14:tracePt t="28986" x="8388350" y="4852988"/>
          <p14:tracePt t="28995" x="8388350" y="4860925"/>
          <p14:tracePt t="29002" x="8404225" y="4878388"/>
          <p14:tracePt t="29019" x="8413750" y="4878388"/>
          <p14:tracePt t="30995" x="8413750" y="4886325"/>
          <p14:tracePt t="31003" x="8396288" y="4878388"/>
          <p14:tracePt t="31011" x="8378825" y="4852988"/>
          <p14:tracePt t="31018" x="8345488" y="4818063"/>
          <p14:tracePt t="31027" x="8328025" y="4792663"/>
          <p14:tracePt t="31034" x="8310563" y="4767263"/>
          <p14:tracePt t="31043" x="8269288" y="4733925"/>
          <p14:tracePt t="31051" x="8259763" y="4724400"/>
          <p14:tracePt t="31058" x="8251825" y="4716463"/>
          <p14:tracePt t="31067" x="8234363" y="4699000"/>
          <p14:tracePt t="31074" x="8226425" y="4691063"/>
          <p14:tracePt t="31195" x="8218488" y="4683125"/>
          <p14:tracePt t="31203" x="8208963" y="4673600"/>
          <p14:tracePt t="31211" x="8201025" y="4665663"/>
          <p14:tracePt t="31219" x="8183563" y="4648200"/>
          <p14:tracePt t="31227" x="8158163" y="4630738"/>
          <p14:tracePt t="31235" x="8124825" y="4597400"/>
          <p14:tracePt t="31243" x="8074025" y="4554538"/>
          <p14:tracePt t="31251" x="8005763" y="4495800"/>
          <p14:tracePt t="31259" x="7902575" y="4427538"/>
          <p14:tracePt t="31267" x="7758113" y="4308475"/>
          <p14:tracePt t="31275" x="7597775" y="4164013"/>
          <p14:tracePt t="31282" x="7392988" y="4019550"/>
          <p14:tracePt t="31292" x="7146925" y="3816350"/>
          <p14:tracePt t="31298" x="6832600" y="3586163"/>
          <p14:tracePt t="31308" x="6457950" y="3330575"/>
          <p14:tracePt t="31315" x="5991225" y="3016250"/>
          <p14:tracePt t="31324" x="5456238" y="2719388"/>
          <p14:tracePt t="31331" x="4929188" y="2481263"/>
          <p14:tracePt t="31341" x="4394200" y="2252663"/>
          <p14:tracePt t="31347" x="3841750" y="2039938"/>
          <p14:tracePt t="31357" x="3340100" y="1827213"/>
          <p14:tracePt t="31363" x="2871788" y="1622425"/>
          <p14:tracePt t="31374" x="2455863" y="1444625"/>
          <p14:tracePt t="31379" x="2065338" y="1274763"/>
          <p14:tracePt t="31390" x="1716088" y="1138238"/>
          <p14:tracePt t="31395" x="1411288" y="977900"/>
          <p14:tracePt t="31402" x="1087438" y="874713"/>
          <p14:tracePt t="31411" x="892175" y="765175"/>
          <p14:tracePt t="31419" x="704850" y="679450"/>
          <p14:tracePt t="31427" x="544513" y="611188"/>
          <p14:tracePt t="31435" x="441325" y="560388"/>
          <p14:tracePt t="31442" x="390525" y="527050"/>
          <p14:tracePt t="31451" x="339725" y="501650"/>
          <p14:tracePt t="31458" x="306388" y="484188"/>
          <p14:tracePt t="31467" x="288925" y="458788"/>
          <p14:tracePt t="31475" x="280988" y="450850"/>
          <p14:tracePt t="31491" x="271463" y="441325"/>
          <p14:tracePt t="31499" x="238125" y="415925"/>
          <p14:tracePt t="31508" x="161925" y="374650"/>
          <p14:tracePt t="31515" x="111125" y="347663"/>
          <p14:tracePt t="31524" x="33338" y="306388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052458" y="801390"/>
            <a:ext cx="7206097" cy="5480779"/>
            <a:chOff x="1052458" y="801390"/>
            <a:chExt cx="7206097" cy="5480779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2458" y="801390"/>
              <a:ext cx="7206097" cy="5480779"/>
            </a:xfrm>
            <a:prstGeom prst="rect">
              <a:avLst/>
            </a:prstGeom>
          </p:spPr>
        </p:pic>
        <p:sp>
          <p:nvSpPr>
            <p:cNvPr id="8" name="직사각형 7"/>
            <p:cNvSpPr/>
            <p:nvPr/>
          </p:nvSpPr>
          <p:spPr>
            <a:xfrm>
              <a:off x="1962728" y="5556539"/>
              <a:ext cx="2581564" cy="259646"/>
            </a:xfrm>
            <a:prstGeom prst="rect">
              <a:avLst/>
            </a:prstGeom>
            <a:solidFill>
              <a:srgbClr val="1E1E1E"/>
            </a:solidFill>
            <a:ln>
              <a:solidFill>
                <a:srgbClr val="1E1E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21DAE7EF-72F9-4BE7-835C-AA3285009C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846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55"/>
    </mc:Choice>
    <mc:Fallback>
      <p:transition spd="slow" advTm="43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44" x="144463" y="441325"/>
          <p14:tracePt t="851" x="271463" y="450850"/>
          <p14:tracePt t="861" x="425450" y="466725"/>
          <p14:tracePt t="867" x="552450" y="484188"/>
          <p14:tracePt t="877" x="688975" y="509588"/>
          <p14:tracePt t="883" x="798513" y="527050"/>
          <p14:tracePt t="893" x="909638" y="544513"/>
          <p14:tracePt t="899" x="1011238" y="560388"/>
          <p14:tracePt t="911" x="1096963" y="569913"/>
          <p14:tracePt t="915" x="1189038" y="577850"/>
          <p14:tracePt t="923" x="1274763" y="611188"/>
          <p14:tracePt t="931" x="1333500" y="628650"/>
          <p14:tracePt t="939" x="1436688" y="663575"/>
          <p14:tracePt t="947" x="1512888" y="663575"/>
          <p14:tracePt t="955" x="1597025" y="679450"/>
          <p14:tracePt t="963" x="1657350" y="688975"/>
          <p14:tracePt t="971" x="1741488" y="704850"/>
          <p14:tracePt t="980" x="1819275" y="722313"/>
          <p14:tracePt t="987" x="1903413" y="730250"/>
          <p14:tracePt t="995" x="1979613" y="730250"/>
          <p14:tracePt t="1003" x="2065338" y="739775"/>
          <p14:tracePt t="1011" x="2149475" y="765175"/>
          <p14:tracePt t="1019" x="2227263" y="773113"/>
          <p14:tracePt t="1028" x="2311400" y="781050"/>
          <p14:tracePt t="1035" x="2413000" y="798513"/>
          <p14:tracePt t="1045" x="2498725" y="815975"/>
          <p14:tracePt t="1051" x="2582863" y="833438"/>
          <p14:tracePt t="1061" x="2686050" y="841375"/>
          <p14:tracePt t="1067" x="2770188" y="849313"/>
          <p14:tracePt t="1077" x="2863850" y="874713"/>
          <p14:tracePt t="1083" x="2932113" y="874713"/>
          <p14:tracePt t="1094" x="2990850" y="884238"/>
          <p14:tracePt t="1099" x="3041650" y="892175"/>
          <p14:tracePt t="1110" x="3084513" y="892175"/>
          <p14:tracePt t="1115" x="3127375" y="900113"/>
          <p14:tracePt t="1124" x="3178175" y="935038"/>
          <p14:tracePt t="1131" x="3203575" y="935038"/>
          <p14:tracePt t="1139" x="3254375" y="952500"/>
          <p14:tracePt t="1147" x="3314700" y="960438"/>
          <p14:tracePt t="1155" x="3348038" y="977900"/>
          <p14:tracePt t="1163" x="3408363" y="985838"/>
          <p14:tracePt t="1171" x="3459163" y="993775"/>
          <p14:tracePt t="1179" x="3509963" y="1028700"/>
          <p14:tracePt t="1187" x="3552825" y="1036638"/>
          <p14:tracePt t="1195" x="3603625" y="1044575"/>
          <p14:tracePt t="1203" x="3646488" y="1062038"/>
          <p14:tracePt t="1211" x="3697288" y="1069975"/>
          <p14:tracePt t="1219" x="3756025" y="1096963"/>
          <p14:tracePt t="1228" x="3816350" y="1112838"/>
          <p14:tracePt t="1235" x="3849688" y="1122363"/>
          <p14:tracePt t="1245" x="3883025" y="1130300"/>
          <p14:tracePt t="1251" x="3925888" y="1138238"/>
          <p14:tracePt t="1260" x="3935413" y="1138238"/>
          <p14:tracePt t="1267" x="3943350" y="1138238"/>
          <p14:tracePt t="1283" x="3951288" y="1155700"/>
          <p14:tracePt t="1363" x="3960813" y="1155700"/>
          <p14:tracePt t="1779" x="3960813" y="1147763"/>
          <p14:tracePt t="1787" x="3943350" y="1147763"/>
          <p14:tracePt t="1949" x="3935413" y="1147763"/>
          <p14:tracePt t="1964" x="3925888" y="1189038"/>
          <p14:tracePt t="1972" x="3925888" y="1231900"/>
          <p14:tracePt t="1980" x="3925888" y="1274763"/>
          <p14:tracePt t="1988" x="3935413" y="1292225"/>
          <p14:tracePt t="1995" x="3943350" y="1325563"/>
          <p14:tracePt t="2004" x="3951288" y="1350963"/>
          <p14:tracePt t="2012" x="3951288" y="1360488"/>
          <p14:tracePt t="2020" x="3968750" y="1385888"/>
          <p14:tracePt t="2028" x="3968750" y="1411288"/>
          <p14:tracePt t="2036" x="3968750" y="1436688"/>
          <p14:tracePt t="2045" x="3968750" y="1470025"/>
          <p14:tracePt t="2052" x="3968750" y="1495425"/>
          <p14:tracePt t="2061" x="3976688" y="1530350"/>
          <p14:tracePt t="2067" x="3976688" y="1546225"/>
          <p14:tracePt t="2077" x="3986213" y="1571625"/>
          <p14:tracePt t="2083" x="3986213" y="1589088"/>
          <p14:tracePt t="2094" x="3994150" y="1606550"/>
          <p14:tracePt t="2110" x="3994150" y="1631950"/>
          <p14:tracePt t="2115" x="4002088" y="1649413"/>
          <p14:tracePt t="2127" x="4002088" y="1657350"/>
          <p14:tracePt t="2131" x="4011613" y="1682750"/>
          <p14:tracePt t="2139" x="4011613" y="1700213"/>
          <p14:tracePt t="2147" x="4019550" y="1708150"/>
          <p14:tracePt t="2155" x="4027488" y="1716088"/>
          <p14:tracePt t="2163" x="4027488" y="1733550"/>
          <p14:tracePt t="2171" x="4044950" y="1741488"/>
          <p14:tracePt t="2187" x="4044950" y="1751013"/>
          <p14:tracePt t="2203" x="4052888" y="1758950"/>
          <p14:tracePt t="2227" x="4052888" y="1766888"/>
          <p14:tracePt t="2235" x="4062413" y="1766888"/>
          <p14:tracePt t="2251" x="4070350" y="1784350"/>
          <p14:tracePt t="2260" x="4079875" y="1793875"/>
          <p14:tracePt t="2277" x="4087813" y="1801813"/>
          <p14:tracePt t="2283" x="4087813" y="1809750"/>
          <p14:tracePt t="2308" x="4095750" y="1809750"/>
          <p14:tracePt t="2323" x="4105275" y="1819275"/>
          <p14:tracePt t="5219" x="4113213" y="1819275"/>
          <p14:tracePt t="8108" x="4105275" y="1819275"/>
          <p14:tracePt t="8116" x="4095750" y="1819275"/>
          <p14:tracePt t="8124" x="4070350" y="1819275"/>
          <p14:tracePt t="8132" x="3986213" y="1819275"/>
          <p14:tracePt t="8143" x="3925888" y="1819275"/>
          <p14:tracePt t="8147" x="3857625" y="1819275"/>
          <p14:tracePt t="8159" x="3824288" y="1819275"/>
          <p14:tracePt t="8163" x="3781425" y="1809750"/>
          <p14:tracePt t="8171" x="3763963" y="1809750"/>
          <p14:tracePt t="8179" x="3730625" y="1801813"/>
          <p14:tracePt t="8187" x="3705225" y="1793875"/>
          <p14:tracePt t="8195" x="3646488" y="1784350"/>
          <p14:tracePt t="8203" x="3552825" y="1751013"/>
          <p14:tracePt t="8211" x="3441700" y="1725613"/>
          <p14:tracePt t="8219" x="3271838" y="1674813"/>
          <p14:tracePt t="8227" x="3094038" y="1614488"/>
          <p14:tracePt t="8235" x="2863850" y="1555750"/>
          <p14:tracePt t="8243" x="2693988" y="1520825"/>
          <p14:tracePt t="8251" x="2566988" y="1470025"/>
          <p14:tracePt t="8259" x="2463800" y="1436688"/>
          <p14:tracePt t="8267" x="2387600" y="1419225"/>
          <p14:tracePt t="8276" x="2336800" y="1401763"/>
          <p14:tracePt t="8283" x="2303463" y="1385888"/>
          <p14:tracePt t="8299" x="2293938" y="1385888"/>
          <p14:tracePt t="8326" x="2293938" y="1376363"/>
          <p14:tracePt t="8339" x="2293938" y="1360488"/>
          <p14:tracePt t="8347" x="2293938" y="1350963"/>
          <p14:tracePt t="8359" x="2293938" y="1343025"/>
          <p14:tracePt t="8363" x="2293938" y="1333500"/>
          <p14:tracePt t="8371" x="2293938" y="1325563"/>
          <p14:tracePt t="8379" x="2293938" y="1317625"/>
          <p14:tracePt t="8395" x="2293938" y="1308100"/>
          <p14:tracePt t="8411" x="2293938" y="1300163"/>
          <p14:tracePt t="8419" x="2293938" y="1292225"/>
          <p14:tracePt t="8427" x="2293938" y="1282700"/>
          <p14:tracePt t="8435" x="2319338" y="1274763"/>
          <p14:tracePt t="8443" x="2362200" y="1257300"/>
          <p14:tracePt t="8451" x="2438400" y="1241425"/>
          <p14:tracePt t="8459" x="2498725" y="1231900"/>
          <p14:tracePt t="8467" x="2574925" y="1223963"/>
          <p14:tracePt t="8476" x="2660650" y="1198563"/>
          <p14:tracePt t="8483" x="2736850" y="1181100"/>
          <p14:tracePt t="8492" x="2778125" y="1173163"/>
          <p14:tracePt t="8500" x="2813050" y="1155700"/>
          <p14:tracePt t="8509" x="2863850" y="1147763"/>
          <p14:tracePt t="8515" x="2881313" y="1147763"/>
          <p14:tracePt t="8525" x="2914650" y="1138238"/>
          <p14:tracePt t="8532" x="2932113" y="1138238"/>
          <p14:tracePt t="8542" x="2940050" y="1138238"/>
          <p14:tracePt t="8547" x="2965450" y="1138238"/>
          <p14:tracePt t="8559" x="2982913" y="1138238"/>
          <p14:tracePt t="8563" x="3016250" y="1147763"/>
          <p14:tracePt t="8579" x="3033713" y="1155700"/>
          <p14:tracePt t="8587" x="3041650" y="1155700"/>
          <p14:tracePt t="8595" x="3041650" y="1163638"/>
          <p14:tracePt t="8619" x="3041650" y="1173163"/>
          <p14:tracePt t="8643" x="3051175" y="1173163"/>
          <p14:tracePt t="8667" x="3051175" y="1181100"/>
          <p14:tracePt t="8788" x="3059113" y="1189038"/>
          <p14:tracePt t="8795" x="3067050" y="1189038"/>
          <p14:tracePt t="8803" x="3076575" y="1198563"/>
          <p14:tracePt t="8811" x="3084513" y="1198563"/>
          <p14:tracePt t="8819" x="3109913" y="1206500"/>
          <p14:tracePt t="8827" x="3119438" y="1206500"/>
          <p14:tracePt t="8835" x="3135313" y="1206500"/>
          <p14:tracePt t="8843" x="3144838" y="1206500"/>
          <p14:tracePt t="8851" x="3170238" y="1216025"/>
          <p14:tracePt t="8859" x="3186113" y="1216025"/>
          <p14:tracePt t="8867" x="3203575" y="1216025"/>
          <p14:tracePt t="8883" x="3211513" y="1216025"/>
          <p14:tracePt t="8892" x="3228975" y="1223963"/>
          <p14:tracePt t="8925" x="3238500" y="1223963"/>
          <p14:tracePt t="10947" x="3246438" y="1223963"/>
          <p14:tracePt t="10956" x="3271838" y="1231900"/>
          <p14:tracePt t="10963" x="3322638" y="1249363"/>
          <p14:tracePt t="10975" x="3330575" y="1249363"/>
          <p14:tracePt t="10979" x="3355975" y="1249363"/>
          <p14:tracePt t="10987" x="3398838" y="1249363"/>
          <p14:tracePt t="10995" x="3441700" y="1249363"/>
          <p14:tracePt t="11003" x="3475038" y="1249363"/>
          <p14:tracePt t="11011" x="3527425" y="1249363"/>
          <p14:tracePt t="11019" x="3560763" y="1249363"/>
          <p14:tracePt t="11027" x="3619500" y="1249363"/>
          <p14:tracePt t="11035" x="3679825" y="1249363"/>
          <p14:tracePt t="11043" x="3763963" y="1249363"/>
          <p14:tracePt t="11051" x="3849688" y="1249363"/>
          <p14:tracePt t="11059" x="3960813" y="1266825"/>
          <p14:tracePt t="11067" x="4062413" y="1274763"/>
          <p14:tracePt t="11076" x="4181475" y="1282700"/>
          <p14:tracePt t="11083" x="4275138" y="1308100"/>
          <p14:tracePt t="11092" x="4351338" y="1317625"/>
          <p14:tracePt t="11099" x="4394200" y="1317625"/>
          <p14:tracePt t="11108" x="4427538" y="1325563"/>
          <p14:tracePt t="11115" x="4452938" y="1325563"/>
          <p14:tracePt t="11243" x="4460875" y="1325563"/>
          <p14:tracePt t="11259" x="4470400" y="1325563"/>
          <p14:tracePt t="11267" x="4478338" y="1325563"/>
          <p14:tracePt t="11275" x="4486275" y="1325563"/>
          <p14:tracePt t="11283" x="4495800" y="1325563"/>
          <p14:tracePt t="11292" x="4503738" y="1325563"/>
          <p14:tracePt t="11347" x="4513263" y="1325563"/>
          <p14:tracePt t="11555" x="4521200" y="1325563"/>
          <p14:tracePt t="11563" x="4513263" y="1292225"/>
          <p14:tracePt t="11572" x="4503738" y="1266825"/>
          <p14:tracePt t="11579" x="4470400" y="1231900"/>
          <p14:tracePt t="11587" x="4445000" y="1189038"/>
          <p14:tracePt t="11595" x="4427538" y="1173163"/>
          <p14:tracePt t="11604" x="4384675" y="1130300"/>
          <p14:tracePt t="11611" x="4351338" y="1087438"/>
          <p14:tracePt t="11619" x="4300538" y="1036638"/>
          <p14:tracePt t="11627" x="4232275" y="1019175"/>
          <p14:tracePt t="11635" x="4171950" y="985838"/>
          <p14:tracePt t="11643" x="4113213" y="968375"/>
          <p14:tracePt t="11651" x="4027488" y="942975"/>
          <p14:tracePt t="11659" x="3976688" y="935038"/>
          <p14:tracePt t="11667" x="3935413" y="935038"/>
          <p14:tracePt t="11675" x="3875088" y="935038"/>
          <p14:tracePt t="11683" x="3816350" y="935038"/>
          <p14:tracePt t="11692" x="3763963" y="935038"/>
          <p14:tracePt t="11699" x="3705225" y="935038"/>
          <p14:tracePt t="11708" x="3654425" y="935038"/>
          <p14:tracePt t="11715" x="3619500" y="968375"/>
          <p14:tracePt t="11725" x="3568700" y="1003300"/>
          <p14:tracePt t="11731" x="3509963" y="1044575"/>
          <p14:tracePt t="11741" x="3467100" y="1087438"/>
          <p14:tracePt t="11747" x="3433763" y="1112838"/>
          <p14:tracePt t="11758" x="3365500" y="1155700"/>
          <p14:tracePt t="11763" x="3348038" y="1189038"/>
          <p14:tracePt t="11775" x="3322638" y="1241425"/>
          <p14:tracePt t="11779" x="3297238" y="1266825"/>
          <p14:tracePt t="11787" x="3271838" y="1292225"/>
          <p14:tracePt t="11795" x="3263900" y="1308100"/>
          <p14:tracePt t="11803" x="3246438" y="1317625"/>
          <p14:tracePt t="11812" x="3228975" y="1343025"/>
          <p14:tracePt t="11819" x="3221038" y="1360488"/>
          <p14:tracePt t="11827" x="3221038" y="1385888"/>
          <p14:tracePt t="11835" x="3211513" y="1393825"/>
          <p14:tracePt t="11843" x="3195638" y="1419225"/>
          <p14:tracePt t="11851" x="3195638" y="1436688"/>
          <p14:tracePt t="11867" x="3186113" y="1462088"/>
          <p14:tracePt t="11876" x="3186113" y="1470025"/>
          <p14:tracePt t="11883" x="3186113" y="1487488"/>
          <p14:tracePt t="11892" x="3178175" y="1512888"/>
          <p14:tracePt t="11899" x="3178175" y="1538288"/>
          <p14:tracePt t="11908" x="3178175" y="1546225"/>
          <p14:tracePt t="11915" x="3170238" y="1571625"/>
          <p14:tracePt t="11925" x="3170238" y="1606550"/>
          <p14:tracePt t="11942" x="3170238" y="1614488"/>
          <p14:tracePt t="11947" x="3170238" y="1622425"/>
          <p14:tracePt t="11958" x="3170238" y="1631950"/>
          <p14:tracePt t="11963" x="3170238" y="1639888"/>
          <p14:tracePt t="11975" x="3170238" y="1649413"/>
          <p14:tracePt t="11995" x="3170238" y="1665288"/>
          <p14:tracePt t="12244" x="3170238" y="1674813"/>
          <p14:tracePt t="12252" x="3170238" y="1682750"/>
          <p14:tracePt t="12259" x="3170238" y="1708150"/>
          <p14:tracePt t="12268" x="3195638" y="1716088"/>
          <p14:tracePt t="12275" x="3228975" y="1725613"/>
          <p14:tracePt t="12284" x="3238500" y="1741488"/>
          <p14:tracePt t="12292" x="3271838" y="1751013"/>
          <p14:tracePt t="12299" x="3322638" y="1766888"/>
          <p14:tracePt t="12309" x="3340100" y="1784350"/>
          <p14:tracePt t="12315" x="3348038" y="1793875"/>
          <p14:tracePt t="12325" x="3382963" y="1801813"/>
          <p14:tracePt t="12331" x="3398838" y="1809750"/>
          <p14:tracePt t="12341" x="3424238" y="1827213"/>
          <p14:tracePt t="12347" x="3441700" y="1844675"/>
          <p14:tracePt t="12358" x="3467100" y="1852613"/>
          <p14:tracePt t="12363" x="3484563" y="1860550"/>
          <p14:tracePt t="12374" x="3502025" y="1870075"/>
          <p14:tracePt t="12379" x="3509963" y="1878013"/>
          <p14:tracePt t="12459" x="3517900" y="1885950"/>
          <p14:tracePt t="12955" x="3509963" y="1885950"/>
          <p14:tracePt t="12963" x="3492500" y="1885950"/>
          <p14:tracePt t="12972" x="3475038" y="1878013"/>
          <p14:tracePt t="12979" x="3467100" y="1870075"/>
          <p14:tracePt t="14540" x="3441700" y="1895475"/>
          <p14:tracePt t="14547" x="3441700" y="1920875"/>
          <p14:tracePt t="14557" x="3424238" y="1971675"/>
          <p14:tracePt t="14563" x="3424238" y="1997075"/>
          <p14:tracePt t="14574" x="3416300" y="2030413"/>
          <p14:tracePt t="14579" x="3398838" y="2065338"/>
          <p14:tracePt t="14590" x="3390900" y="2082800"/>
          <p14:tracePt t="14595" x="3373438" y="2116138"/>
          <p14:tracePt t="14603" x="3355975" y="2133600"/>
          <p14:tracePt t="14611" x="3322638" y="2166938"/>
          <p14:tracePt t="14619" x="3305175" y="2184400"/>
          <p14:tracePt t="14627" x="3271838" y="2200275"/>
          <p14:tracePt t="14635" x="3246438" y="2217738"/>
          <p14:tracePt t="14643" x="3221038" y="2243138"/>
          <p14:tracePt t="14651" x="3186113" y="2252663"/>
          <p14:tracePt t="14659" x="3144838" y="2268538"/>
          <p14:tracePt t="14667" x="3135313" y="2278063"/>
          <p14:tracePt t="14675" x="3109913" y="2286000"/>
          <p14:tracePt t="14683" x="3094038" y="2303463"/>
          <p14:tracePt t="14691" x="3067050" y="2311400"/>
          <p14:tracePt t="14699" x="3059113" y="2319338"/>
          <p14:tracePt t="14708" x="3041650" y="2328863"/>
          <p14:tracePt t="14715" x="3025775" y="2336800"/>
          <p14:tracePt t="14724" x="3000375" y="2362200"/>
          <p14:tracePt t="14731" x="2982913" y="2371725"/>
          <p14:tracePt t="14740" x="2965450" y="2379663"/>
          <p14:tracePt t="14747" x="2932113" y="2387600"/>
          <p14:tracePt t="14757" x="2906713" y="2397125"/>
          <p14:tracePt t="14763" x="2881313" y="2405063"/>
          <p14:tracePt t="14774" x="2846388" y="2413000"/>
          <p14:tracePt t="14779" x="2830513" y="2430463"/>
          <p14:tracePt t="14791" x="2805113" y="2438400"/>
          <p14:tracePt t="14795" x="2787650" y="2455863"/>
          <p14:tracePt t="14803" x="2752725" y="2473325"/>
          <p14:tracePt t="14811" x="2744788" y="2481263"/>
          <p14:tracePt t="14819" x="2719388" y="2481263"/>
          <p14:tracePt t="14827" x="2668588" y="2516188"/>
          <p14:tracePt t="14835" x="2660650" y="2524125"/>
          <p14:tracePt t="14843" x="2625725" y="2532063"/>
          <p14:tracePt t="14851" x="2600325" y="2532063"/>
          <p14:tracePt t="14859" x="2566988" y="2532063"/>
          <p14:tracePt t="14867" x="2549525" y="2549525"/>
          <p14:tracePt t="14875" x="2524125" y="2557463"/>
          <p14:tracePt t="14883" x="2489200" y="2557463"/>
          <p14:tracePt t="14891" x="2473325" y="2566988"/>
          <p14:tracePt t="14963" x="2447925" y="2566988"/>
          <p14:tracePt t="14979" x="2438400" y="2566988"/>
          <p14:tracePt t="14988" x="2422525" y="2566988"/>
          <p14:tracePt t="14995" x="2413000" y="2566988"/>
          <p14:tracePt t="15019" x="2405063" y="2574925"/>
          <p14:tracePt t="15027" x="2387600" y="2574925"/>
          <p14:tracePt t="15035" x="2379663" y="2592388"/>
          <p14:tracePt t="15043" x="2354263" y="2592388"/>
          <p14:tracePt t="15051" x="2328863" y="2592388"/>
          <p14:tracePt t="15059" x="2311400" y="2592388"/>
          <p14:tracePt t="15067" x="2293938" y="2592388"/>
          <p14:tracePt t="15075" x="2278063" y="2592388"/>
          <p14:tracePt t="15091" x="2260600" y="2592388"/>
          <p14:tracePt t="15507" x="2268538" y="2592388"/>
          <p14:tracePt t="15515" x="2311400" y="2592388"/>
          <p14:tracePt t="15523" x="2354263" y="2592388"/>
          <p14:tracePt t="15531" x="2413000" y="2592388"/>
          <p14:tracePt t="15541" x="2455863" y="2592388"/>
          <p14:tracePt t="15547" x="2516188" y="2608263"/>
          <p14:tracePt t="15557" x="2549525" y="2608263"/>
          <p14:tracePt t="15563" x="2574925" y="2608263"/>
          <p14:tracePt t="15573" x="2582863" y="2608263"/>
          <p14:tracePt t="16011" x="2592388" y="2608263"/>
          <p14:tracePt t="16019" x="2617788" y="2608263"/>
          <p14:tracePt t="16027" x="2643188" y="2608263"/>
          <p14:tracePt t="16035" x="2686050" y="2608263"/>
          <p14:tracePt t="16043" x="2711450" y="2608263"/>
          <p14:tracePt t="16051" x="2744788" y="2608263"/>
          <p14:tracePt t="16059" x="2770188" y="2608263"/>
          <p14:tracePt t="16067" x="2805113" y="2608263"/>
          <p14:tracePt t="16075" x="2820988" y="2608263"/>
          <p14:tracePt t="16091" x="2838450" y="2608263"/>
          <p14:tracePt t="16099" x="2846388" y="2608263"/>
          <p14:tracePt t="16356" x="2846388" y="2600325"/>
          <p14:tracePt t="16374" x="2846388" y="2592388"/>
          <p14:tracePt t="16381" x="2846388" y="2582863"/>
          <p14:tracePt t="16393" x="2838450" y="2574925"/>
          <p14:tracePt t="16397" x="2830513" y="2574925"/>
          <p14:tracePt t="16405" x="2805113" y="2566988"/>
          <p14:tracePt t="16411" x="2778125" y="2557463"/>
          <p14:tracePt t="16419" x="2752725" y="2549525"/>
          <p14:tracePt t="16427" x="2744788" y="2549525"/>
          <p14:tracePt t="16435" x="2711450" y="2532063"/>
          <p14:tracePt t="16443" x="2693988" y="2532063"/>
          <p14:tracePt t="16451" x="2660650" y="2532063"/>
          <p14:tracePt t="16459" x="2633663" y="2532063"/>
          <p14:tracePt t="16467" x="2608263" y="2532063"/>
          <p14:tracePt t="16475" x="2582863" y="2532063"/>
          <p14:tracePt t="16483" x="2574925" y="2532063"/>
          <p14:tracePt t="16491" x="2549525" y="2532063"/>
          <p14:tracePt t="16499" x="2532063" y="2541588"/>
          <p14:tracePt t="16515" x="2516188" y="2541588"/>
          <p14:tracePt t="16603" x="2506663" y="2541588"/>
          <p14:tracePt t="16611" x="2498725" y="2541588"/>
          <p14:tracePt t="16619" x="2481263" y="2541588"/>
          <p14:tracePt t="16627" x="2473325" y="2541588"/>
          <p14:tracePt t="16635" x="2463800" y="2541588"/>
          <p14:tracePt t="16651" x="2455863" y="2541588"/>
          <p14:tracePt t="16659" x="2447925" y="2541588"/>
          <p14:tracePt t="16691" x="2438400" y="2541588"/>
          <p14:tracePt t="16779" x="2447925" y="2541588"/>
          <p14:tracePt t="16795" x="2473325" y="2541588"/>
          <p14:tracePt t="16804" x="2481263" y="2541588"/>
          <p14:tracePt t="16851" x="2489200" y="2549525"/>
          <p14:tracePt t="16859" x="2489200" y="2557463"/>
          <p14:tracePt t="16867" x="2489200" y="2566988"/>
          <p14:tracePt t="16883" x="2489200" y="2582863"/>
          <p14:tracePt t="16891" x="2489200" y="2600325"/>
          <p14:tracePt t="16899" x="2473325" y="2608263"/>
          <p14:tracePt t="16908" x="2463800" y="2608263"/>
          <p14:tracePt t="16915" x="2430463" y="2608263"/>
          <p14:tracePt t="16924" x="2387600" y="2633663"/>
          <p14:tracePt t="16931" x="2336800" y="2643188"/>
          <p14:tracePt t="16940" x="2278063" y="2651125"/>
          <p14:tracePt t="16947" x="2209800" y="2651125"/>
          <p14:tracePt t="16957" x="2149475" y="2651125"/>
          <p14:tracePt t="16963" x="2090738" y="2651125"/>
          <p14:tracePt t="16973" x="2065338" y="2651125"/>
          <p14:tracePt t="16979" x="2022475" y="2651125"/>
          <p14:tracePt t="16990" x="1979613" y="2643188"/>
          <p14:tracePt t="16995" x="1971675" y="2633663"/>
          <p14:tracePt t="17007" x="1963738" y="2633663"/>
          <p14:tracePt t="17011" x="1954213" y="2633663"/>
          <p14:tracePt t="17019" x="1946275" y="2625725"/>
          <p14:tracePt t="17091" x="1938338" y="2608263"/>
          <p14:tracePt t="17107" x="1938338" y="2600325"/>
          <p14:tracePt t="17115" x="1928813" y="2592388"/>
          <p14:tracePt t="17123" x="1928813" y="2582863"/>
          <p14:tracePt t="17131" x="1928813" y="2566988"/>
          <p14:tracePt t="17140" x="1928813" y="2557463"/>
          <p14:tracePt t="17147" x="1928813" y="2549525"/>
          <p14:tracePt t="17157" x="1928813" y="2541588"/>
          <p14:tracePt t="17179" x="1928813" y="2524125"/>
          <p14:tracePt t="17190" x="1938338" y="2524125"/>
          <p14:tracePt t="17195" x="1954213" y="2506663"/>
          <p14:tracePt t="17207" x="1979613" y="2506663"/>
          <p14:tracePt t="17211" x="1989138" y="2506663"/>
          <p14:tracePt t="17219" x="2005013" y="2506663"/>
          <p14:tracePt t="17227" x="2022475" y="2506663"/>
          <p14:tracePt t="17236" x="2039938" y="2506663"/>
          <p14:tracePt t="17243" x="2073275" y="2498725"/>
          <p14:tracePt t="17251" x="2082800" y="2498725"/>
          <p14:tracePt t="17259" x="2090738" y="2498725"/>
          <p14:tracePt t="17267" x="2108200" y="2498725"/>
          <p14:tracePt t="17275" x="2116138" y="2498725"/>
          <p14:tracePt t="17291" x="2124075" y="2498725"/>
          <p14:tracePt t="17299" x="2149475" y="2498725"/>
          <p14:tracePt t="17307" x="2174875" y="2498725"/>
          <p14:tracePt t="17315" x="2200275" y="2498725"/>
          <p14:tracePt t="17324" x="2227263" y="2498725"/>
          <p14:tracePt t="17331" x="2252663" y="2498725"/>
          <p14:tracePt t="17340" x="2286000" y="2506663"/>
          <p14:tracePt t="17347" x="2311400" y="2516188"/>
          <p14:tracePt t="17357" x="2328863" y="2524125"/>
          <p14:tracePt t="17363" x="2354263" y="2549525"/>
          <p14:tracePt t="17373" x="2354263" y="2557463"/>
          <p14:tracePt t="17379" x="2362200" y="2574925"/>
          <p14:tracePt t="17390" x="2362200" y="2582863"/>
          <p14:tracePt t="17395" x="2362200" y="2600325"/>
          <p14:tracePt t="17407" x="2362200" y="2608263"/>
          <p14:tracePt t="17411" x="2362200" y="2625725"/>
          <p14:tracePt t="17419" x="2362200" y="2643188"/>
          <p14:tracePt t="17427" x="2354263" y="2660650"/>
          <p14:tracePt t="17435" x="2328863" y="2668588"/>
          <p14:tracePt t="17443" x="2286000" y="2686050"/>
          <p14:tracePt t="17451" x="2227263" y="2693988"/>
          <p14:tracePt t="17459" x="2174875" y="2711450"/>
          <p14:tracePt t="17467" x="2133600" y="2711450"/>
          <p14:tracePt t="17475" x="2090738" y="2711450"/>
          <p14:tracePt t="17483" x="2047875" y="2711450"/>
          <p14:tracePt t="17491" x="2022475" y="2711450"/>
          <p14:tracePt t="17500" x="1979613" y="2711450"/>
          <p14:tracePt t="17507" x="1954213" y="2711450"/>
          <p14:tracePt t="17515" x="1946275" y="2711450"/>
          <p14:tracePt t="17524" x="1920875" y="2701925"/>
          <p14:tracePt t="17531" x="1895475" y="2686050"/>
          <p14:tracePt t="17540" x="1885950" y="2686050"/>
          <p14:tracePt t="17556" x="1885950" y="2676525"/>
          <p14:tracePt t="17619" x="1885950" y="2668588"/>
          <p14:tracePt t="17635" x="1885950" y="2651125"/>
          <p14:tracePt t="17643" x="1885950" y="2625725"/>
          <p14:tracePt t="17651" x="1885950" y="2617788"/>
          <p14:tracePt t="17659" x="1885950" y="2600325"/>
          <p14:tracePt t="17675" x="1885950" y="2582863"/>
          <p14:tracePt t="17683" x="1895475" y="2549525"/>
          <p14:tracePt t="17692" x="1895475" y="2541588"/>
          <p14:tracePt t="17699" x="1920875" y="2524125"/>
          <p14:tracePt t="17708" x="1946275" y="2516188"/>
          <p14:tracePt t="17715" x="1963738" y="2498725"/>
          <p14:tracePt t="17724" x="1997075" y="2481263"/>
          <p14:tracePt t="17731" x="2005013" y="2481263"/>
          <p14:tracePt t="17740" x="2030413" y="2473325"/>
          <p14:tracePt t="17747" x="2039938" y="2463800"/>
          <p14:tracePt t="17757" x="2055813" y="2463800"/>
          <p14:tracePt t="17773" x="2065338" y="2463800"/>
          <p14:tracePt t="17805" x="2073275" y="2463800"/>
          <p14:tracePt t="17819" x="2090738" y="2463800"/>
          <p14:tracePt t="17843" x="2108200" y="2463800"/>
          <p14:tracePt t="17851" x="2124075" y="2463800"/>
          <p14:tracePt t="17859" x="2133600" y="2463800"/>
          <p14:tracePt t="17867" x="2159000" y="2463800"/>
          <p14:tracePt t="17875" x="2166938" y="2463800"/>
          <p14:tracePt t="17883" x="2192338" y="2463800"/>
          <p14:tracePt t="17891" x="2200275" y="2463800"/>
          <p14:tracePt t="17907" x="2209800" y="2463800"/>
          <p14:tracePt t="17924" x="2227263" y="2473325"/>
          <p14:tracePt t="18155" x="2227263" y="2481263"/>
          <p14:tracePt t="18163" x="2227263" y="2498725"/>
          <p14:tracePt t="18173" x="2217738" y="2498725"/>
          <p14:tracePt t="18179" x="2200275" y="2516188"/>
          <p14:tracePt t="18190" x="2166938" y="2532063"/>
          <p14:tracePt t="18196" x="2116138" y="2549525"/>
          <p14:tracePt t="18207" x="2055813" y="2557463"/>
          <p14:tracePt t="18211" x="1971675" y="2557463"/>
          <p14:tracePt t="18219" x="1895475" y="2557463"/>
          <p14:tracePt t="18227" x="1844675" y="2557463"/>
          <p14:tracePt t="18235" x="1801813" y="2557463"/>
          <p14:tracePt t="18243" x="1766888" y="2557463"/>
          <p14:tracePt t="18251" x="1741488" y="2549525"/>
          <p14:tracePt t="18283" x="1733550" y="2549525"/>
          <p14:tracePt t="18315" x="1725613" y="2516188"/>
          <p14:tracePt t="18339" x="1725613" y="2498725"/>
          <p14:tracePt t="18347" x="1725613" y="2489200"/>
          <p14:tracePt t="18363" x="1725613" y="2463800"/>
          <p14:tracePt t="18379" x="1725613" y="2455863"/>
          <p14:tracePt t="18389" x="1725613" y="2438400"/>
          <p14:tracePt t="18395" x="1758950" y="2422525"/>
          <p14:tracePt t="18407" x="1793875" y="2405063"/>
          <p14:tracePt t="18411" x="1827213" y="2397125"/>
          <p14:tracePt t="18419" x="1885950" y="2387600"/>
          <p14:tracePt t="18427" x="1911350" y="2379663"/>
          <p14:tracePt t="18435" x="1954213" y="2379663"/>
          <p14:tracePt t="18443" x="1989138" y="2379663"/>
          <p14:tracePt t="18451" x="2005013" y="2379663"/>
          <p14:tracePt t="18459" x="2022475" y="2379663"/>
          <p14:tracePt t="18467" x="2039938" y="2379663"/>
          <p14:tracePt t="18475" x="2047875" y="2379663"/>
          <p14:tracePt t="18483" x="2055813" y="2379663"/>
          <p14:tracePt t="18491" x="2065338" y="2387600"/>
          <p14:tracePt t="18507" x="2082800" y="2413000"/>
          <p14:tracePt t="18515" x="2098675" y="2422525"/>
          <p14:tracePt t="18523" x="2108200" y="2438400"/>
          <p14:tracePt t="18531" x="2108200" y="2447925"/>
          <p14:tracePt t="18540" x="2108200" y="2463800"/>
          <p14:tracePt t="18547" x="2108200" y="2473325"/>
          <p14:tracePt t="18556" x="2108200" y="2489200"/>
          <p14:tracePt t="18563" x="2108200" y="2498725"/>
          <p14:tracePt t="18579" x="2108200" y="2516188"/>
          <p14:tracePt t="18590" x="2098675" y="2524125"/>
          <p14:tracePt t="18595" x="2090738" y="2524125"/>
          <p14:tracePt t="18620" x="2082800" y="2532063"/>
          <p14:tracePt t="18820" x="2082800" y="2541588"/>
          <p14:tracePt t="18828" x="2098675" y="2549525"/>
          <p14:tracePt t="18835" x="2124075" y="2549525"/>
          <p14:tracePt t="18843" x="2133600" y="2549525"/>
          <p14:tracePt t="18851" x="2166938" y="2557463"/>
          <p14:tracePt t="18860" x="2174875" y="2557463"/>
          <p14:tracePt t="18867" x="2192338" y="2557463"/>
          <p14:tracePt t="18875" x="2200275" y="2557463"/>
          <p14:tracePt t="18883" x="2209800" y="2557463"/>
          <p14:tracePt t="20819" x="2286000" y="2557463"/>
          <p14:tracePt t="20827" x="2693988" y="2557463"/>
          <p14:tracePt t="20835" x="3297238" y="2557463"/>
          <p14:tracePt t="20843" x="4011613" y="2557463"/>
          <p14:tracePt t="20851" x="4792663" y="2557463"/>
          <p14:tracePt t="20859" x="5421313" y="2557463"/>
          <p14:tracePt t="20867" x="5905500" y="2557463"/>
          <p14:tracePt t="20875" x="6229350" y="2557463"/>
          <p14:tracePt t="20883" x="6543675" y="2557463"/>
          <p14:tracePt t="20891" x="6807200" y="2557463"/>
          <p14:tracePt t="20899" x="7010400" y="2557463"/>
          <p14:tracePt t="20907" x="7273925" y="2557463"/>
          <p14:tracePt t="20915" x="7478713" y="2557463"/>
          <p14:tracePt t="20923" x="7691438" y="2592388"/>
          <p14:tracePt t="20931" x="7810500" y="2617788"/>
          <p14:tracePt t="20940" x="7886700" y="2660650"/>
          <p14:tracePt t="20957" x="7970838" y="2676525"/>
          <p14:tracePt t="21060" x="7970838" y="2686050"/>
          <p14:tracePt t="21220" x="7970838" y="2711450"/>
          <p14:tracePt t="21228" x="7945438" y="2727325"/>
          <p14:tracePt t="21235" x="7912100" y="2752725"/>
          <p14:tracePt t="21243" x="7861300" y="2770188"/>
          <p14:tracePt t="21251" x="7818438" y="2787650"/>
          <p14:tracePt t="21259" x="7742238" y="2795588"/>
          <p14:tracePt t="21267" x="7691438" y="2820988"/>
          <p14:tracePt t="21275" x="7631113" y="2838450"/>
          <p14:tracePt t="21283" x="7588250" y="2838450"/>
          <p14:tracePt t="21291" x="7546975" y="2846388"/>
          <p14:tracePt t="21299" x="7494588" y="2863850"/>
          <p14:tracePt t="21307" x="7443788" y="2871788"/>
          <p14:tracePt t="21315" x="7392988" y="2871788"/>
          <p14:tracePt t="21323" x="7334250" y="2889250"/>
          <p14:tracePt t="21331" x="7283450" y="2897188"/>
          <p14:tracePt t="21340" x="7205663" y="2914650"/>
          <p14:tracePt t="21347" x="7189788" y="2914650"/>
          <p14:tracePt t="21356" x="7146925" y="2922588"/>
          <p14:tracePt t="21363" x="7113588" y="2922588"/>
          <p14:tracePt t="21372" x="7070725" y="2940050"/>
          <p14:tracePt t="21379" x="7035800" y="2949575"/>
          <p14:tracePt t="21389" x="6985000" y="2974975"/>
          <p14:tracePt t="21395" x="6951663" y="2982913"/>
          <p14:tracePt t="21406" x="6891338" y="2990850"/>
          <p14:tracePt t="21411" x="6850063" y="3008313"/>
          <p14:tracePt t="21423" x="6772275" y="3016250"/>
          <p14:tracePt t="21427" x="6688138" y="3025775"/>
          <p14:tracePt t="21435" x="6611938" y="3041650"/>
          <p14:tracePt t="21443" x="6510338" y="3059113"/>
          <p14:tracePt t="21451" x="6399213" y="3076575"/>
          <p14:tracePt t="21459" x="6338888" y="3084513"/>
          <p14:tracePt t="21467" x="6237288" y="3094038"/>
          <p14:tracePt t="21475" x="6178550" y="3094038"/>
          <p14:tracePt t="21483" x="6102350" y="3119438"/>
          <p14:tracePt t="21491" x="6042025" y="3127375"/>
          <p14:tracePt t="21499" x="5983288" y="3144838"/>
          <p14:tracePt t="21507" x="5940425" y="3170238"/>
          <p14:tracePt t="21515" x="5872163" y="3186113"/>
          <p14:tracePt t="21523" x="5821363" y="3186113"/>
          <p14:tracePt t="21531" x="5753100" y="3221038"/>
          <p14:tracePt t="21540" x="5684838" y="3228975"/>
          <p14:tracePt t="21547" x="5608638" y="3238500"/>
          <p14:tracePt t="21556" x="5514975" y="3271838"/>
          <p14:tracePt t="21563" x="5472113" y="3271838"/>
          <p14:tracePt t="21572" x="5430838" y="3279775"/>
          <p14:tracePt t="21579" x="5345113" y="3289300"/>
          <p14:tracePt t="21589" x="5251450" y="3305175"/>
          <p14:tracePt t="21595" x="5167313" y="3305175"/>
          <p14:tracePt t="21606" x="5056188" y="3340100"/>
          <p14:tracePt t="21611" x="4972050" y="3348038"/>
          <p14:tracePt t="21622" x="4868863" y="3348038"/>
          <p14:tracePt t="21627" x="4749800" y="3382963"/>
          <p14:tracePt t="21639" x="4640263" y="3390900"/>
          <p14:tracePt t="21643" x="4521200" y="3408363"/>
          <p14:tracePt t="21651" x="4410075" y="3416300"/>
          <p14:tracePt t="21659" x="4308475" y="3441700"/>
          <p14:tracePt t="21667" x="4265613" y="3449638"/>
          <p14:tracePt t="21675" x="4214813" y="3449638"/>
          <p14:tracePt t="21683" x="4171950" y="3459163"/>
          <p14:tracePt t="21691" x="4138613" y="3459163"/>
          <p14:tracePt t="21699" x="4095750" y="3467100"/>
          <p14:tracePt t="21707" x="4052888" y="3467100"/>
          <p14:tracePt t="21715" x="3994150" y="3484563"/>
          <p14:tracePt t="21723" x="3935413" y="3502025"/>
          <p14:tracePt t="21731" x="3849688" y="3502025"/>
          <p14:tracePt t="21739" x="3790950" y="3509963"/>
          <p14:tracePt t="21747" x="3713163" y="3517900"/>
          <p14:tracePt t="21756" x="3679825" y="3517900"/>
          <p14:tracePt t="21763" x="3636963" y="3535363"/>
          <p14:tracePt t="21772" x="3603625" y="3543300"/>
          <p14:tracePt t="21779" x="3578225" y="3543300"/>
          <p14:tracePt t="21789" x="3543300" y="3552825"/>
          <p14:tracePt t="21795" x="3484563" y="3560763"/>
          <p14:tracePt t="21807" x="3433763" y="3578225"/>
          <p14:tracePt t="21811" x="3373438" y="3594100"/>
          <p14:tracePt t="21822" x="3271838" y="3611563"/>
          <p14:tracePt t="21827" x="3170238" y="3646488"/>
          <p14:tracePt t="21839" x="3084513" y="3662363"/>
          <p14:tracePt t="21843" x="2982913" y="3662363"/>
          <p14:tracePt t="21851" x="2922588" y="3671888"/>
          <p14:tracePt t="21859" x="2889250" y="3687763"/>
          <p14:tracePt t="21867" x="2855913" y="3687763"/>
          <p14:tracePt t="21883" x="2830513" y="3687763"/>
          <p14:tracePt t="22349" x="2820988" y="3687763"/>
          <p14:tracePt t="22365" x="2820988" y="3679825"/>
          <p14:tracePt t="22373" x="2846388" y="3662363"/>
          <p14:tracePt t="22380" x="2889250" y="3654425"/>
          <p14:tracePt t="22390" x="2940050" y="3646488"/>
          <p14:tracePt t="22395" x="3000375" y="3629025"/>
          <p14:tracePt t="22407" x="3041650" y="3603625"/>
          <p14:tracePt t="22411" x="3101975" y="3594100"/>
          <p14:tracePt t="22422" x="3160713" y="3586163"/>
          <p14:tracePt t="22427" x="3211513" y="3586163"/>
          <p14:tracePt t="22438" x="3279775" y="3560763"/>
          <p14:tracePt t="22443" x="3355975" y="3560763"/>
          <p14:tracePt t="22451" x="3424238" y="3552825"/>
          <p14:tracePt t="22459" x="3517900" y="3543300"/>
          <p14:tracePt t="22467" x="3611563" y="3543300"/>
          <p14:tracePt t="22475" x="3730625" y="3527425"/>
          <p14:tracePt t="22483" x="3841750" y="3527425"/>
          <p14:tracePt t="22491" x="3943350" y="3527425"/>
          <p14:tracePt t="22499" x="4070350" y="3492500"/>
          <p14:tracePt t="22507" x="4171950" y="3484563"/>
          <p14:tracePt t="22515" x="4257675" y="3467100"/>
          <p14:tracePt t="22523" x="4341813" y="3449638"/>
          <p14:tracePt t="22531" x="4445000" y="3441700"/>
          <p14:tracePt t="22540" x="4503738" y="3424238"/>
          <p14:tracePt t="22547" x="4564063" y="3424238"/>
          <p14:tracePt t="22556" x="4605338" y="3416300"/>
          <p14:tracePt t="22563" x="4673600" y="3390900"/>
          <p14:tracePt t="22572" x="4716463" y="3373438"/>
          <p14:tracePt t="22579" x="4792663" y="3365500"/>
          <p14:tracePt t="22588" x="4868863" y="3330575"/>
          <p14:tracePt t="22595" x="4919663" y="3330575"/>
          <p14:tracePt t="22606" x="4997450" y="3322638"/>
          <p14:tracePt t="22611" x="5056188" y="3314700"/>
          <p14:tracePt t="22622" x="5141913" y="3289300"/>
          <p14:tracePt t="22627" x="5200650" y="3289300"/>
          <p14:tracePt t="22639" x="5260975" y="3279775"/>
          <p14:tracePt t="22643" x="5319713" y="3271838"/>
          <p14:tracePt t="22651" x="5362575" y="3271838"/>
          <p14:tracePt t="22659" x="5413375" y="3263900"/>
          <p14:tracePt t="22667" x="5472113" y="3246438"/>
          <p14:tracePt t="22675" x="5549900" y="3228975"/>
          <p14:tracePt t="22683" x="5608638" y="3221038"/>
          <p14:tracePt t="22691" x="5676900" y="3221038"/>
          <p14:tracePt t="22699" x="5778500" y="3211513"/>
          <p14:tracePt t="22707" x="5864225" y="3178175"/>
          <p14:tracePt t="22715" x="5948363" y="3178175"/>
          <p14:tracePt t="22723" x="6024563" y="3170238"/>
          <p14:tracePt t="22731" x="6102350" y="3160713"/>
          <p14:tracePt t="22739" x="6161088" y="3135313"/>
          <p14:tracePt t="22747" x="6229350" y="3127375"/>
          <p14:tracePt t="22756" x="6288088" y="3127375"/>
          <p14:tracePt t="22763" x="6365875" y="3119438"/>
          <p14:tracePt t="22772" x="6450013" y="3101975"/>
          <p14:tracePt t="22779" x="6551613" y="3101975"/>
          <p14:tracePt t="22788" x="6645275" y="3101975"/>
          <p14:tracePt t="22795" x="6746875" y="3101975"/>
          <p14:tracePt t="22805" x="6832600" y="3101975"/>
          <p14:tracePt t="22811" x="6900863" y="3101975"/>
          <p14:tracePt t="22822" x="6943725" y="3101975"/>
          <p14:tracePt t="22827" x="6994525" y="3084513"/>
          <p14:tracePt t="22838" x="7019925" y="3076575"/>
          <p14:tracePt t="22843" x="7027863" y="3076575"/>
          <p14:tracePt t="22851" x="7035800" y="3067050"/>
          <p14:tracePt t="22859" x="7045325" y="3067050"/>
          <p14:tracePt t="22883" x="7053263" y="3067050"/>
          <p14:tracePt t="23387" x="7019925" y="3076575"/>
          <p14:tracePt t="23395" x="6959600" y="3109913"/>
          <p14:tracePt t="23405" x="6891338" y="3160713"/>
          <p14:tracePt t="23411" x="6840538" y="3203575"/>
          <p14:tracePt t="23422" x="6772275" y="3263900"/>
          <p14:tracePt t="23427" x="6746875" y="3305175"/>
          <p14:tracePt t="23439" x="6713538" y="3382963"/>
          <p14:tracePt t="23443" x="6680200" y="3459163"/>
          <p14:tracePt t="23451" x="6637338" y="3527425"/>
          <p14:tracePt t="23459" x="6602413" y="3586163"/>
          <p14:tracePt t="23467" x="6551613" y="3636963"/>
          <p14:tracePt t="23476" x="6500813" y="3687763"/>
          <p14:tracePt t="23483" x="6450013" y="3730625"/>
          <p14:tracePt t="23491" x="6373813" y="3763963"/>
          <p14:tracePt t="23499" x="6330950" y="3781425"/>
          <p14:tracePt t="23507" x="6280150" y="3816350"/>
          <p14:tracePt t="23515" x="6272213" y="3824288"/>
          <p14:tracePt t="23523" x="6254750" y="3824288"/>
          <p14:tracePt t="23539" x="6246813" y="3824288"/>
          <p14:tracePt t="23547" x="6237288" y="3832225"/>
          <p14:tracePt t="23564" x="6229350" y="3832225"/>
          <p14:tracePt t="23572" x="6221413" y="3832225"/>
          <p14:tracePt t="23579" x="6203950" y="3832225"/>
          <p14:tracePt t="23588" x="6169025" y="3832225"/>
          <p14:tracePt t="23595" x="6135688" y="3832225"/>
          <p14:tracePt t="23605" x="6102350" y="3832225"/>
          <p14:tracePt t="23611" x="6092825" y="3832225"/>
          <p14:tracePt t="23622" x="6059488" y="3832225"/>
          <p14:tracePt t="23627" x="6024563" y="3816350"/>
          <p14:tracePt t="23638" x="5999163" y="3806825"/>
          <p14:tracePt t="23643" x="5965825" y="3806825"/>
          <p14:tracePt t="23655" x="5905500" y="3798888"/>
          <p14:tracePt t="23659" x="5846763" y="3798888"/>
          <p14:tracePt t="23667" x="5770563" y="3790950"/>
          <p14:tracePt t="23675" x="5668963" y="3738563"/>
          <p14:tracePt t="23683" x="5549900" y="3705225"/>
          <p14:tracePt t="23691" x="5446713" y="3671888"/>
          <p14:tracePt t="23699" x="5337175" y="3636963"/>
          <p14:tracePt t="23708" x="5200650" y="3586163"/>
          <p14:tracePt t="23715" x="5056188" y="3552825"/>
          <p14:tracePt t="23723" x="4886325" y="3492500"/>
          <p14:tracePt t="23731" x="4767263" y="3433763"/>
          <p14:tracePt t="23739" x="4657725" y="3382963"/>
          <p14:tracePt t="23747" x="4521200" y="3305175"/>
          <p14:tracePt t="23756" x="4402138" y="3228975"/>
          <p14:tracePt t="23763" x="4308475" y="3135313"/>
          <p14:tracePt t="23772" x="4197350" y="3025775"/>
          <p14:tracePt t="23779" x="4087813" y="2914650"/>
          <p14:tracePt t="23789" x="3986213" y="2813050"/>
          <p14:tracePt t="23795" x="3917950" y="2744788"/>
          <p14:tracePt t="23805" x="3857625" y="2668588"/>
          <p14:tracePt t="23811" x="3832225" y="2600325"/>
          <p14:tracePt t="23822" x="3824288" y="2582863"/>
          <p14:tracePt t="23827" x="3816350" y="2557463"/>
          <p14:tracePt t="23838" x="3816350" y="2549525"/>
          <p14:tracePt t="23859" x="3816350" y="2541588"/>
          <p14:tracePt t="23875" x="3816350" y="2532063"/>
          <p14:tracePt t="23979" x="3816350" y="2566988"/>
          <p14:tracePt t="23988" x="3849688" y="2686050"/>
          <p14:tracePt t="23995" x="3875088" y="2787650"/>
          <p14:tracePt t="24005" x="3892550" y="2897188"/>
          <p14:tracePt t="24011" x="3908425" y="3000375"/>
          <p14:tracePt t="24022" x="3917950" y="3084513"/>
          <p14:tracePt t="24027" x="3925888" y="3203575"/>
          <p14:tracePt t="24038" x="3951288" y="3289300"/>
          <p14:tracePt t="24043" x="3976688" y="3408363"/>
          <p14:tracePt t="24055" x="3986213" y="3475038"/>
          <p14:tracePt t="24059" x="4011613" y="3578225"/>
          <p14:tracePt t="24067" x="4019550" y="3679825"/>
          <p14:tracePt t="24075" x="4027488" y="3756025"/>
          <p14:tracePt t="24083" x="4037013" y="3841750"/>
          <p14:tracePt t="24091" x="4062413" y="3917950"/>
          <p14:tracePt t="24099" x="4062413" y="3943350"/>
          <p14:tracePt t="24107" x="4062413" y="3986213"/>
          <p14:tracePt t="24115" x="4062413" y="4011613"/>
          <p14:tracePt t="24123" x="4062413" y="4037013"/>
          <p14:tracePt t="24131" x="4070350" y="4052888"/>
          <p14:tracePt t="24139" x="4079875" y="4095750"/>
          <p14:tracePt t="24147" x="4079875" y="4105275"/>
          <p14:tracePt t="24156" x="4087813" y="4130675"/>
          <p14:tracePt t="24163" x="4113213" y="4146550"/>
          <p14:tracePt t="24173" x="4113213" y="4164013"/>
          <p14:tracePt t="24179" x="4113213" y="4181475"/>
          <p14:tracePt t="24189" x="4121150" y="4197350"/>
          <p14:tracePt t="24211" x="4121150" y="4206875"/>
          <p14:tracePt t="24299" x="4146550" y="4206875"/>
          <p14:tracePt t="24307" x="4156075" y="4171950"/>
          <p14:tracePt t="24315" x="4164013" y="4113213"/>
          <p14:tracePt t="24323" x="4197350" y="4037013"/>
          <p14:tracePt t="24331" x="4214813" y="3968750"/>
          <p14:tracePt t="24339" x="4257675" y="3900488"/>
          <p14:tracePt t="24347" x="4291013" y="3849688"/>
          <p14:tracePt t="24356" x="4308475" y="3816350"/>
          <p14:tracePt t="24363" x="4316413" y="3738563"/>
          <p14:tracePt t="24372" x="4341813" y="3654425"/>
          <p14:tracePt t="24379" x="4341813" y="3552825"/>
          <p14:tracePt t="24389" x="4341813" y="3467100"/>
          <p14:tracePt t="24395" x="4333875" y="3355975"/>
          <p14:tracePt t="24405" x="4291013" y="3238500"/>
          <p14:tracePt t="24411" x="4249738" y="3076575"/>
          <p14:tracePt t="24422" x="4181475" y="2889250"/>
          <p14:tracePt t="24427" x="4062413" y="2693988"/>
          <p14:tracePt t="24438" x="3968750" y="2549525"/>
          <p14:tracePt t="24443" x="3857625" y="2397125"/>
          <p14:tracePt t="24455" x="3748088" y="2303463"/>
          <p14:tracePt t="24459" x="3629025" y="2243138"/>
          <p14:tracePt t="24467" x="3517900" y="2184400"/>
          <p14:tracePt t="24475" x="3398838" y="2141538"/>
          <p14:tracePt t="24484" x="3297238" y="2108200"/>
          <p14:tracePt t="24491" x="3203575" y="2073275"/>
          <p14:tracePt t="24499" x="3127375" y="2047875"/>
          <p14:tracePt t="24508" x="3084513" y="2022475"/>
          <p14:tracePt t="24515" x="3067050" y="2014538"/>
          <p14:tracePt t="24523" x="3041650" y="2005013"/>
          <p14:tracePt t="24531" x="3025775" y="1997075"/>
          <p14:tracePt t="24563" x="3025775" y="1989138"/>
          <p14:tracePt t="24572" x="3025775" y="1979613"/>
          <p14:tracePt t="24579" x="3016250" y="1963738"/>
          <p14:tracePt t="24588" x="3016250" y="1946275"/>
          <p14:tracePt t="24595" x="2990850" y="1920875"/>
          <p14:tracePt t="24605" x="2965450" y="1895475"/>
          <p14:tracePt t="24611" x="2932113" y="1860550"/>
          <p14:tracePt t="24623" x="2881313" y="1809750"/>
          <p14:tracePt t="24627" x="2855913" y="1784350"/>
          <p14:tracePt t="24638" x="2805113" y="1766888"/>
          <p14:tracePt t="24643" x="2752725" y="1733550"/>
          <p14:tracePt t="24655" x="2736850" y="1716088"/>
          <p14:tracePt t="24659" x="2693988" y="1700213"/>
          <p14:tracePt t="24667" x="2660650" y="1674813"/>
          <p14:tracePt t="24675" x="2608263" y="1631950"/>
          <p14:tracePt t="24683" x="2582863" y="1614488"/>
          <p14:tracePt t="24691" x="2566988" y="1597025"/>
          <p14:tracePt t="24699" x="2541588" y="1589088"/>
          <p14:tracePt t="24707" x="2541588" y="1581150"/>
          <p14:tracePt t="24715" x="2524125" y="1563688"/>
          <p14:tracePt t="24875" x="2506663" y="1546225"/>
          <p14:tracePt t="24907" x="2506663" y="1538288"/>
          <p14:tracePt t="24915" x="2506663" y="1530350"/>
          <p14:tracePt t="24939" x="2506663" y="1520825"/>
          <p14:tracePt t="24979" x="2506663" y="1504950"/>
          <p14:tracePt t="24988" x="2506663" y="1495425"/>
          <p14:tracePt t="24995" x="2506663" y="1487488"/>
          <p14:tracePt t="25005" x="2506663" y="1470025"/>
          <p14:tracePt t="25021" x="2506663" y="1462088"/>
          <p14:tracePt t="25027" x="2506663" y="1452563"/>
          <p14:tracePt t="25037" x="2506663" y="1444625"/>
          <p14:tracePt t="25043" x="2506663" y="1436688"/>
          <p14:tracePt t="25075" x="2506663" y="1427163"/>
          <p14:tracePt t="25212" x="2506663" y="1477963"/>
          <p14:tracePt t="25220" x="2506663" y="1538288"/>
          <p14:tracePt t="25228" x="2524125" y="1622425"/>
          <p14:tracePt t="25241" x="2532063" y="1690688"/>
          <p14:tracePt t="25244" x="2557463" y="1784350"/>
          <p14:tracePt t="25256" x="2566988" y="1885950"/>
          <p14:tracePt t="25259" x="2600325" y="1989138"/>
          <p14:tracePt t="25267" x="2633663" y="2133600"/>
          <p14:tracePt t="25276" x="2719388" y="2344738"/>
          <p14:tracePt t="25284" x="2855913" y="2617788"/>
          <p14:tracePt t="25291" x="2957513" y="2863850"/>
          <p14:tracePt t="25299" x="3059113" y="3127375"/>
          <p14:tracePt t="25307" x="3186113" y="3382963"/>
          <p14:tracePt t="25315" x="3263900" y="3586163"/>
          <p14:tracePt t="25323" x="3314700" y="3705225"/>
          <p14:tracePt t="25331" x="3373438" y="3841750"/>
          <p14:tracePt t="25339" x="3390900" y="3908425"/>
          <p14:tracePt t="25347" x="3424238" y="3976688"/>
          <p14:tracePt t="25356" x="3441700" y="4019550"/>
          <p14:tracePt t="25363" x="3449638" y="4070350"/>
          <p14:tracePt t="25372" x="3467100" y="4105275"/>
          <p14:tracePt t="25379" x="3475038" y="4146550"/>
          <p14:tracePt t="25389" x="3484563" y="4171950"/>
          <p14:tracePt t="25395" x="3484563" y="4197350"/>
          <p14:tracePt t="25405" x="3492500" y="4206875"/>
          <p14:tracePt t="25421" x="3492500" y="4224338"/>
          <p14:tracePt t="25452" x="3492500" y="4232275"/>
          <p14:tracePt t="25459" x="3492500" y="4240213"/>
          <p14:tracePt t="25467" x="3492500" y="4257675"/>
          <p14:tracePt t="25475" x="3492500" y="4265613"/>
          <p14:tracePt t="25499" x="3492500" y="4275138"/>
          <p14:tracePt t="25507" x="3502025" y="4283075"/>
          <p14:tracePt t="25580" x="3509963" y="4283075"/>
          <p14:tracePt t="25588" x="3517900" y="4283075"/>
          <p14:tracePt t="25595" x="3552825" y="4283075"/>
          <p14:tracePt t="25605" x="3603625" y="4249738"/>
          <p14:tracePt t="25611" x="3636963" y="4240213"/>
          <p14:tracePt t="25621" x="3679825" y="4224338"/>
          <p14:tracePt t="25627" x="3713163" y="4214813"/>
          <p14:tracePt t="25637" x="3738563" y="4214813"/>
          <p14:tracePt t="25643" x="3798888" y="4214813"/>
          <p14:tracePt t="25655" x="3857625" y="4214813"/>
          <p14:tracePt t="25659" x="3900488" y="4214813"/>
          <p14:tracePt t="25667" x="3976688" y="4214813"/>
          <p14:tracePt t="25675" x="4044950" y="4214813"/>
          <p14:tracePt t="25683" x="4121150" y="4214813"/>
          <p14:tracePt t="25691" x="4171950" y="4214813"/>
          <p14:tracePt t="25699" x="4224338" y="4214813"/>
          <p14:tracePt t="25707" x="4265613" y="4214813"/>
          <p14:tracePt t="25715" x="4308475" y="4214813"/>
          <p14:tracePt t="25723" x="4341813" y="4224338"/>
          <p14:tracePt t="25731" x="4376738" y="4224338"/>
          <p14:tracePt t="25747" x="4384675" y="4224338"/>
          <p14:tracePt t="25893" x="4394200" y="4214813"/>
          <p14:tracePt t="25900" x="4394200" y="4138613"/>
          <p14:tracePt t="25909" x="4394200" y="4079875"/>
          <p14:tracePt t="25915" x="4394200" y="4011613"/>
          <p14:tracePt t="25924" x="4394200" y="3917950"/>
          <p14:tracePt t="25931" x="4394200" y="3824288"/>
          <p14:tracePt t="25941" x="4394200" y="3722688"/>
          <p14:tracePt t="25947" x="4394200" y="3594100"/>
          <p14:tracePt t="25956" x="4394200" y="3467100"/>
          <p14:tracePt t="25963" x="4394200" y="3340100"/>
          <p14:tracePt t="25972" x="4368800" y="3203575"/>
          <p14:tracePt t="25979" x="4341813" y="3059113"/>
          <p14:tracePt t="25988" x="4333875" y="2957513"/>
          <p14:tracePt t="25995" x="4308475" y="2881313"/>
          <p14:tracePt t="26005" x="4308475" y="2820988"/>
          <p14:tracePt t="26011" x="4300538" y="2795588"/>
          <p14:tracePt t="26021" x="4300538" y="2787650"/>
          <p14:tracePt t="26147" x="4291013" y="2795588"/>
          <p14:tracePt t="26155" x="4283075" y="2897188"/>
          <p14:tracePt t="26163" x="4265613" y="3025775"/>
          <p14:tracePt t="26172" x="4249738" y="3144838"/>
          <p14:tracePt t="26179" x="4232275" y="3246438"/>
          <p14:tracePt t="26189" x="4206875" y="3348038"/>
          <p14:tracePt t="26195" x="4181475" y="3416300"/>
          <p14:tracePt t="26205" x="4138613" y="3535363"/>
          <p14:tracePt t="26211" x="4087813" y="3654425"/>
          <p14:tracePt t="26222" x="4052888" y="3756025"/>
          <p14:tracePt t="26227" x="3994150" y="3875088"/>
          <p14:tracePt t="26238" x="3951288" y="3976688"/>
          <p14:tracePt t="26243" x="3908425" y="4079875"/>
          <p14:tracePt t="26255" x="3883025" y="4138613"/>
          <p14:tracePt t="26259" x="3867150" y="4156075"/>
          <p14:tracePt t="26267" x="3857625" y="4181475"/>
          <p14:tracePt t="26275" x="3857625" y="4197350"/>
          <p14:tracePt t="26283" x="3849688" y="4206875"/>
          <p14:tracePt t="26299" x="3841750" y="4224338"/>
          <p14:tracePt t="26307" x="3832225" y="4232275"/>
          <p14:tracePt t="26323" x="3824288" y="4240213"/>
          <p14:tracePt t="26339" x="3824288" y="4249738"/>
          <p14:tracePt t="26347" x="3824288" y="4257675"/>
          <p14:tracePt t="26371" x="3816350" y="4257675"/>
          <p14:tracePt t="26435" x="3806825" y="4265613"/>
          <p14:tracePt t="26443" x="3798888" y="4283075"/>
          <p14:tracePt t="26451" x="3790950" y="4283075"/>
          <p14:tracePt t="26467" x="3773488" y="4283075"/>
          <p14:tracePt t="26571" x="3763963" y="4283075"/>
          <p14:tracePt t="26579" x="3756025" y="4283075"/>
          <p14:tracePt t="26604" x="3748088" y="4283075"/>
          <p14:tracePt t="26621" x="3730625" y="4283075"/>
          <p14:tracePt t="26627" x="3722688" y="4283075"/>
          <p14:tracePt t="26637" x="3722688" y="4275138"/>
          <p14:tracePt t="26651" x="3713163" y="4265613"/>
          <p14:tracePt t="26659" x="3705225" y="4265613"/>
          <p14:tracePt t="26675" x="3705225" y="4257675"/>
          <p14:tracePt t="26691" x="3697288" y="4249738"/>
          <p14:tracePt t="26707" x="3687763" y="4240213"/>
          <p14:tracePt t="26715" x="3679825" y="4214813"/>
          <p14:tracePt t="26723" x="3671888" y="4206875"/>
          <p14:tracePt t="26731" x="3671888" y="4197350"/>
          <p14:tracePt t="26739" x="3662363" y="4171950"/>
          <p14:tracePt t="26747" x="3654425" y="4146550"/>
          <p14:tracePt t="26755" x="3654425" y="4138613"/>
          <p14:tracePt t="26763" x="3636963" y="4130675"/>
          <p14:tracePt t="26772" x="3636963" y="4121150"/>
          <p14:tracePt t="26804" x="3636963" y="4113213"/>
          <p14:tracePt t="26827" x="3629025" y="4105275"/>
          <p14:tracePt t="26859" x="3629025" y="4087813"/>
          <p14:tracePt t="26883" x="3629025" y="4079875"/>
          <p14:tracePt t="26915" x="3629025" y="4070350"/>
          <p14:tracePt t="26923" x="3619500" y="4062413"/>
          <p14:tracePt t="26939" x="3611563" y="4044950"/>
          <p14:tracePt t="26954" x="3611563" y="4037013"/>
          <p14:tracePt t="26955" x="3603625" y="4019550"/>
          <p14:tracePt t="26963" x="3594100" y="4002088"/>
          <p14:tracePt t="26972" x="3594100" y="3976688"/>
          <p14:tracePt t="26979" x="3586163" y="3951288"/>
          <p14:tracePt t="26988" x="3568700" y="3925888"/>
          <p14:tracePt t="26995" x="3560763" y="3892550"/>
          <p14:tracePt t="27011" x="3560763" y="3857625"/>
          <p14:tracePt t="27021" x="3552825" y="3857625"/>
          <p14:tracePt t="27027" x="3552825" y="3832225"/>
          <p14:tracePt t="27038" x="3552825" y="3816350"/>
          <p14:tracePt t="27043" x="3552825" y="3790950"/>
          <p14:tracePt t="27054" x="3552825" y="3756025"/>
          <p14:tracePt t="27059" x="3552825" y="3730625"/>
          <p14:tracePt t="27070" x="3552825" y="3697288"/>
          <p14:tracePt t="27075" x="3552825" y="3662363"/>
          <p14:tracePt t="27083" x="3578225" y="3619500"/>
          <p14:tracePt t="27092" x="3603625" y="3568700"/>
          <p14:tracePt t="27099" x="3619500" y="3552825"/>
          <p14:tracePt t="27107" x="3654425" y="3527425"/>
          <p14:tracePt t="27115" x="3705225" y="3492500"/>
          <p14:tracePt t="27123" x="3722688" y="3484563"/>
          <p14:tracePt t="27131" x="3756025" y="3475038"/>
          <p14:tracePt t="27139" x="3763963" y="3467100"/>
          <p14:tracePt t="27147" x="3790950" y="3449638"/>
          <p14:tracePt t="27163" x="3798888" y="3441700"/>
          <p14:tracePt t="27171" x="3824288" y="3433763"/>
          <p14:tracePt t="27179" x="3849688" y="3433763"/>
          <p14:tracePt t="27188" x="3867150" y="3433763"/>
          <p14:tracePt t="27195" x="3908425" y="3433763"/>
          <p14:tracePt t="27205" x="3960813" y="3433763"/>
          <p14:tracePt t="27211" x="4027488" y="3449638"/>
          <p14:tracePt t="27221" x="4121150" y="3509963"/>
          <p14:tracePt t="27227" x="4189413" y="3568700"/>
          <p14:tracePt t="27237" x="4283075" y="3662363"/>
          <p14:tracePt t="27243" x="4351338" y="3748088"/>
          <p14:tracePt t="27254" x="4410075" y="3849688"/>
          <p14:tracePt t="27259" x="4470400" y="3951288"/>
          <p14:tracePt t="27271" x="4521200" y="4044950"/>
          <p14:tracePt t="27275" x="4579938" y="4138613"/>
          <p14:tracePt t="27283" x="4597400" y="4214813"/>
          <p14:tracePt t="27291" x="4630738" y="4291013"/>
          <p14:tracePt t="27299" x="4665663" y="4359275"/>
          <p14:tracePt t="27307" x="4683125" y="4410075"/>
          <p14:tracePt t="27315" x="4683125" y="4452938"/>
          <p14:tracePt t="27323" x="4716463" y="4503738"/>
          <p14:tracePt t="27331" x="4716463" y="4529138"/>
          <p14:tracePt t="27339" x="4724400" y="4538663"/>
          <p14:tracePt t="27355" x="4724400" y="4546600"/>
          <p14:tracePt t="27988" x="4724400" y="4538663"/>
          <p14:tracePt t="27996" x="4724400" y="4503738"/>
          <p14:tracePt t="28006" x="4724400" y="4486275"/>
          <p14:tracePt t="28012" x="4724400" y="4452938"/>
          <p14:tracePt t="28021" x="4716463" y="4394200"/>
          <p14:tracePt t="28027" x="4716463" y="4359275"/>
          <p14:tracePt t="28038" x="4699000" y="4291013"/>
          <p14:tracePt t="28043" x="4691063" y="4232275"/>
          <p14:tracePt t="28055" x="4691063" y="4164013"/>
          <p14:tracePt t="28059" x="4673600" y="4070350"/>
          <p14:tracePt t="28071" x="4657725" y="4002088"/>
          <p14:tracePt t="28075" x="4657725" y="3917950"/>
          <p14:tracePt t="28084" x="4648200" y="3841750"/>
          <p14:tracePt t="28091" x="4648200" y="3773488"/>
          <p14:tracePt t="28099" x="4640263" y="3722688"/>
          <p14:tracePt t="28107" x="4640263" y="3705225"/>
          <p14:tracePt t="28115" x="4622800" y="3671888"/>
          <p14:tracePt t="28123" x="4614863" y="3636963"/>
          <p14:tracePt t="28131" x="4614863" y="3619500"/>
          <p14:tracePt t="28139" x="4605338" y="3594100"/>
          <p14:tracePt t="28147" x="4597400" y="3578225"/>
          <p14:tracePt t="28155" x="4597400" y="3560763"/>
          <p14:tracePt t="28163" x="4597400" y="3552825"/>
          <p14:tracePt t="28171" x="4597400" y="3517900"/>
          <p14:tracePt t="28179" x="4597400" y="3509963"/>
          <p14:tracePt t="28188" x="4605338" y="3492500"/>
          <p14:tracePt t="28195" x="4640263" y="3475038"/>
          <p14:tracePt t="28204" x="4665663" y="3467100"/>
          <p14:tracePt t="28220" x="4691063" y="3449638"/>
          <p14:tracePt t="28275" x="4699000" y="3441700"/>
          <p14:tracePt t="28283" x="4733925" y="3433763"/>
          <p14:tracePt t="28291" x="4835525" y="3433763"/>
          <p14:tracePt t="28299" x="4962525" y="3424238"/>
          <p14:tracePt t="28307" x="5132388" y="3424238"/>
          <p14:tracePt t="28315" x="5311775" y="3424238"/>
          <p14:tracePt t="28323" x="5514975" y="3424238"/>
          <p14:tracePt t="28331" x="5684838" y="3424238"/>
          <p14:tracePt t="28339" x="5889625" y="3424238"/>
          <p14:tracePt t="28347" x="6042025" y="3424238"/>
          <p14:tracePt t="28355" x="6203950" y="3398838"/>
          <p14:tracePt t="28363" x="6356350" y="3390900"/>
          <p14:tracePt t="28371" x="6518275" y="3365500"/>
          <p14:tracePt t="28379" x="6670675" y="3314700"/>
          <p14:tracePt t="28388" x="6840538" y="3271838"/>
          <p14:tracePt t="28395" x="6985000" y="3254375"/>
          <p14:tracePt t="28404" x="7113588" y="3203575"/>
          <p14:tracePt t="28411" x="7215188" y="3178175"/>
          <p14:tracePt t="28420" x="7316788" y="3144838"/>
          <p14:tracePt t="28427" x="7350125" y="3135313"/>
          <p14:tracePt t="28438" x="7385050" y="3127375"/>
          <p14:tracePt t="28459" x="7392988" y="3127375"/>
          <p14:tracePt t="28579" x="7402513" y="3109913"/>
          <p14:tracePt t="28587" x="7402513" y="3084513"/>
          <p14:tracePt t="28595" x="7402513" y="3041650"/>
          <p14:tracePt t="28605" x="7410450" y="3025775"/>
          <p14:tracePt t="28611" x="7410450" y="2982913"/>
          <p14:tracePt t="28621" x="7410450" y="2957513"/>
          <p14:tracePt t="28627" x="7410450" y="2940050"/>
          <p14:tracePt t="28637" x="7410450" y="2922588"/>
          <p14:tracePt t="28644" x="7410450" y="2914650"/>
          <p14:tracePt t="28654" x="7410450" y="2906713"/>
          <p14:tracePt t="28659" x="7410450" y="2897188"/>
          <p14:tracePt t="28671" x="7410450" y="2889250"/>
          <p14:tracePt t="28684" x="7410450" y="2881313"/>
          <p14:tracePt t="28723" x="7410450" y="2863850"/>
          <p14:tracePt t="28900" x="7410450" y="2846388"/>
          <p14:tracePt t="28908" x="7402513" y="2846388"/>
          <p14:tracePt t="28940" x="7392988" y="2838450"/>
          <p14:tracePt t="29148" x="7385050" y="2838450"/>
          <p14:tracePt t="29156" x="7359650" y="2838450"/>
          <p14:tracePt t="29164" x="7350125" y="2838450"/>
          <p14:tracePt t="29172" x="7334250" y="2855913"/>
          <p14:tracePt t="29179" x="7308850" y="2863850"/>
          <p14:tracePt t="29220" x="7299325" y="2863850"/>
          <p14:tracePt t="29267" x="7265988" y="2871788"/>
          <p14:tracePt t="29275" x="7205663" y="2881313"/>
          <p14:tracePt t="29285" x="7146925" y="2897188"/>
          <p14:tracePt t="29291" x="7088188" y="2906713"/>
          <p14:tracePt t="29299" x="7010400" y="2906713"/>
          <p14:tracePt t="29307" x="6969125" y="2914650"/>
          <p14:tracePt t="29315" x="6926263" y="2914650"/>
          <p14:tracePt t="29323" x="6891338" y="2914650"/>
          <p14:tracePt t="29331" x="6858000" y="2914650"/>
          <p14:tracePt t="29339" x="6832600" y="2914650"/>
          <p14:tracePt t="29347" x="6824663" y="2914650"/>
          <p14:tracePt t="29355" x="6789738" y="2922588"/>
          <p14:tracePt t="29363" x="6781800" y="2922588"/>
          <p14:tracePt t="29371" x="6772275" y="2922588"/>
          <p14:tracePt t="29379" x="6756400" y="2922588"/>
          <p14:tracePt t="29388" x="6731000" y="2940050"/>
          <p14:tracePt t="29404" x="6713538" y="2949575"/>
          <p14:tracePt t="29411" x="6696075" y="2949575"/>
          <p14:tracePt t="29427" x="6688138" y="2949575"/>
          <p14:tracePt t="29437" x="6680200" y="2957513"/>
          <p14:tracePt t="29454" x="6670675" y="2957513"/>
          <p14:tracePt t="29459" x="6662738" y="2957513"/>
          <p14:tracePt t="29470" x="6627813" y="2974975"/>
          <p14:tracePt t="29475" x="6561138" y="2990850"/>
          <p14:tracePt t="29487" x="6475413" y="3016250"/>
          <p14:tracePt t="29491" x="6373813" y="3051175"/>
          <p14:tracePt t="29499" x="6246813" y="3067050"/>
          <p14:tracePt t="29507" x="6127750" y="3101975"/>
          <p14:tracePt t="29515" x="6024563" y="3127375"/>
          <p14:tracePt t="29523" x="5922963" y="3160713"/>
          <p14:tracePt t="29531" x="5821363" y="3160713"/>
          <p14:tracePt t="29539" x="5719763" y="3186113"/>
          <p14:tracePt t="29547" x="5616575" y="3221038"/>
          <p14:tracePt t="29555" x="5507038" y="3238500"/>
          <p14:tracePt t="29563" x="5370513" y="3305175"/>
          <p14:tracePt t="29571" x="5268913" y="3340100"/>
          <p14:tracePt t="29579" x="5141913" y="3382963"/>
          <p14:tracePt t="29587" x="5038725" y="3408363"/>
          <p14:tracePt t="29595" x="4954588" y="3416300"/>
          <p14:tracePt t="29604" x="4878388" y="3441700"/>
          <p14:tracePt t="29611" x="4810125" y="3441700"/>
          <p14:tracePt t="29621" x="4759325" y="3441700"/>
          <p14:tracePt t="29628" x="4733925" y="3441700"/>
          <p14:tracePt t="29638" x="4716463" y="3441700"/>
          <p14:tracePt t="29643" x="4699000" y="3441700"/>
          <p14:tracePt t="29675" x="4683125" y="3433763"/>
          <p14:tracePt t="29684" x="4648200" y="3373438"/>
          <p14:tracePt t="29691" x="4630738" y="3289300"/>
          <p14:tracePt t="29699" x="4622800" y="3228975"/>
          <p14:tracePt t="29707" x="4622800" y="3127375"/>
          <p14:tracePt t="29715" x="4622800" y="3025775"/>
          <p14:tracePt t="29723" x="4622800" y="2957513"/>
          <p14:tracePt t="29731" x="4622800" y="2871788"/>
          <p14:tracePt t="29739" x="4630738" y="2795588"/>
          <p14:tracePt t="29747" x="4683125" y="2727325"/>
          <p14:tracePt t="29756" x="4749800" y="2686050"/>
          <p14:tracePt t="29763" x="4810125" y="2643188"/>
          <p14:tracePt t="29771" x="4886325" y="2617788"/>
          <p14:tracePt t="29779" x="4962525" y="2582863"/>
          <p14:tracePt t="29787" x="5038725" y="2574925"/>
          <p14:tracePt t="29795" x="5124450" y="2549525"/>
          <p14:tracePt t="29804" x="5226050" y="2549525"/>
          <p14:tracePt t="29811" x="5311775" y="2549525"/>
          <p14:tracePt t="29821" x="5413375" y="2549525"/>
          <p14:tracePt t="29827" x="5514975" y="2566988"/>
          <p14:tracePt t="29837" x="5626100" y="2625725"/>
          <p14:tracePt t="29843" x="5710238" y="2693988"/>
          <p14:tracePt t="29854" x="5813425" y="2762250"/>
          <p14:tracePt t="29859" x="5897563" y="2838450"/>
          <p14:tracePt t="29870" x="5965825" y="2914650"/>
          <p14:tracePt t="29875" x="6016625" y="3000375"/>
          <p14:tracePt t="29887" x="6049963" y="3041650"/>
          <p14:tracePt t="29891" x="6076950" y="3109913"/>
          <p14:tracePt t="29899" x="6092825" y="3144838"/>
          <p14:tracePt t="29907" x="6102350" y="3186113"/>
          <p14:tracePt t="29915" x="6118225" y="3203575"/>
          <p14:tracePt t="29923" x="6127750" y="3221038"/>
          <p14:tracePt t="29931" x="6127750" y="3238500"/>
          <p14:tracePt t="29939" x="6135688" y="3238500"/>
          <p14:tracePt t="30148" x="6135688" y="3246438"/>
          <p14:tracePt t="30155" x="6118225" y="3246438"/>
          <p14:tracePt t="30164" x="6076950" y="3246438"/>
          <p14:tracePt t="30172" x="5983288" y="3203575"/>
          <p14:tracePt t="30179" x="5880100" y="3152775"/>
          <p14:tracePt t="30188" x="5745163" y="3109913"/>
          <p14:tracePt t="30195" x="5616575" y="3067050"/>
          <p14:tracePt t="30204" x="5413375" y="3033713"/>
          <p14:tracePt t="30211" x="5167313" y="3000375"/>
          <p14:tracePt t="30220" x="4894263" y="2965450"/>
          <p14:tracePt t="30227" x="4564063" y="2932113"/>
          <p14:tracePt t="30237" x="4359275" y="2932113"/>
          <p14:tracePt t="30243" x="4156075" y="2932113"/>
          <p14:tracePt t="30254" x="4002088" y="2932113"/>
          <p14:tracePt t="30259" x="3857625" y="2940050"/>
          <p14:tracePt t="30270" x="3773488" y="2965450"/>
          <p14:tracePt t="30275" x="3697288" y="3025775"/>
          <p14:tracePt t="30287" x="3646488" y="3041650"/>
          <p14:tracePt t="30291" x="3611563" y="3084513"/>
          <p14:tracePt t="30299" x="3578225" y="3119438"/>
          <p14:tracePt t="30307" x="3568700" y="3144838"/>
          <p14:tracePt t="30315" x="3568700" y="3178175"/>
          <p14:tracePt t="30323" x="3568700" y="3221038"/>
          <p14:tracePt t="30331" x="3568700" y="3238500"/>
          <p14:tracePt t="30339" x="3568700" y="3279775"/>
          <p14:tracePt t="30347" x="3568700" y="3322638"/>
          <p14:tracePt t="30355" x="3568700" y="3355975"/>
          <p14:tracePt t="30363" x="3578225" y="3390900"/>
          <p14:tracePt t="30371" x="3586163" y="3416300"/>
          <p14:tracePt t="30379" x="3586163" y="3441700"/>
          <p14:tracePt t="30387" x="3586163" y="3449638"/>
          <p14:tracePt t="30395" x="3586163" y="3475038"/>
          <p14:tracePt t="30404" x="3586163" y="3502025"/>
          <p14:tracePt t="30411" x="3586163" y="3509963"/>
          <p14:tracePt t="30421" x="3578225" y="3535363"/>
          <p14:tracePt t="30427" x="3578225" y="3552825"/>
          <p14:tracePt t="30437" x="3560763" y="3560763"/>
          <p14:tracePt t="30443" x="3552825" y="3560763"/>
          <p14:tracePt t="30453" x="3543300" y="3568700"/>
          <p14:tracePt t="30547" x="3543300" y="3578225"/>
          <p14:tracePt t="30555" x="3535363" y="3578225"/>
          <p14:tracePt t="30563" x="3502025" y="3568700"/>
          <p14:tracePt t="30571" x="3502025" y="3552825"/>
          <p14:tracePt t="30588" x="3502025" y="3517900"/>
          <p14:tracePt t="30604" x="3502025" y="3502025"/>
          <p14:tracePt t="30611" x="3502025" y="3484563"/>
          <p14:tracePt t="30621" x="3509963" y="3475038"/>
          <p14:tracePt t="30627" x="3543300" y="3459163"/>
          <p14:tracePt t="30637" x="3568700" y="3459163"/>
          <p14:tracePt t="30643" x="3594100" y="3433763"/>
          <p14:tracePt t="30653" x="3629025" y="3433763"/>
          <p14:tracePt t="30659" x="3662363" y="3433763"/>
          <p14:tracePt t="30670" x="3705225" y="3433763"/>
          <p14:tracePt t="30675" x="3713163" y="3433763"/>
          <p14:tracePt t="30687" x="3748088" y="3433763"/>
          <p14:tracePt t="30691" x="3773488" y="3433763"/>
          <p14:tracePt t="30707" x="3781425" y="3441700"/>
          <p14:tracePt t="30715" x="3798888" y="3441700"/>
          <p14:tracePt t="30731" x="3798888" y="3449638"/>
          <p14:tracePt t="30739" x="3806825" y="3459163"/>
          <p14:tracePt t="30755" x="3816350" y="3467100"/>
          <p14:tracePt t="30771" x="3824288" y="3475038"/>
          <p14:tracePt t="30779" x="3824288" y="3484563"/>
          <p14:tracePt t="30787" x="3841750" y="3502025"/>
          <p14:tracePt t="30795" x="3857625" y="3527425"/>
          <p14:tracePt t="30804" x="3867150" y="3543300"/>
          <p14:tracePt t="30811" x="3883025" y="3568700"/>
          <p14:tracePt t="30827" x="3892550" y="3586163"/>
          <p14:tracePt t="30837" x="3900488" y="3611563"/>
          <p14:tracePt t="30859" x="3917950" y="3619500"/>
          <p14:tracePt t="31019" x="3925888" y="3619500"/>
          <p14:tracePt t="31027" x="3943350" y="3619500"/>
          <p14:tracePt t="31331" x="3951288" y="3568700"/>
          <p14:tracePt t="31339" x="3951288" y="3475038"/>
          <p14:tracePt t="31347" x="3935413" y="3408363"/>
          <p14:tracePt t="31355" x="3935413" y="3330575"/>
          <p14:tracePt t="31363" x="3935413" y="3263900"/>
          <p14:tracePt t="31371" x="3935413" y="3203575"/>
          <p14:tracePt t="31379" x="3935413" y="3160713"/>
          <p14:tracePt t="31387" x="3935413" y="3127375"/>
          <p14:tracePt t="31395" x="3935413" y="3094038"/>
          <p14:tracePt t="31404" x="3968750" y="3059113"/>
          <p14:tracePt t="31411" x="3994150" y="3025775"/>
          <p14:tracePt t="31420" x="4070350" y="2982913"/>
          <p14:tracePt t="31427" x="4113213" y="2957513"/>
          <p14:tracePt t="31436" x="4206875" y="2949575"/>
          <p14:tracePt t="31443" x="4316413" y="2922588"/>
          <p14:tracePt t="31453" x="4445000" y="2922588"/>
          <p14:tracePt t="31459" x="4554538" y="2922588"/>
          <p14:tracePt t="31470" x="4673600" y="2922588"/>
          <p14:tracePt t="31475" x="4802188" y="2974975"/>
          <p14:tracePt t="31487" x="4929188" y="3000375"/>
          <p14:tracePt t="31491" x="5064125" y="3051175"/>
          <p14:tracePt t="31499" x="5192713" y="3109913"/>
          <p14:tracePt t="31507" x="5311775" y="3170238"/>
          <p14:tracePt t="31515" x="5430838" y="3238500"/>
          <p14:tracePt t="31523" x="5524500" y="3322638"/>
          <p14:tracePt t="31531" x="5616575" y="3416300"/>
          <p14:tracePt t="31539" x="5710238" y="3535363"/>
          <p14:tracePt t="31547" x="5813425" y="3705225"/>
          <p14:tracePt t="31556" x="5897563" y="3867150"/>
          <p14:tracePt t="31563" x="5965825" y="3986213"/>
          <p14:tracePt t="31571" x="6016625" y="4105275"/>
          <p14:tracePt t="31579" x="6034088" y="4181475"/>
          <p14:tracePt t="31587" x="6042025" y="4206875"/>
          <p14:tracePt t="31595" x="6049963" y="4232275"/>
          <p14:tracePt t="31604" x="6049963" y="4249738"/>
          <p14:tracePt t="31620" x="6049963" y="4257675"/>
          <p14:tracePt t="31627" x="6049963" y="4265613"/>
          <p14:tracePt t="32371" x="6049963" y="4275138"/>
          <p14:tracePt t="32411" x="6034088" y="4265613"/>
          <p14:tracePt t="32427" x="6024563" y="4265613"/>
          <p14:tracePt t="32436" x="6016625" y="4257675"/>
          <p14:tracePt t="32443" x="6008688" y="4240213"/>
          <p14:tracePt t="32453" x="5999163" y="4232275"/>
          <p14:tracePt t="32459" x="5991225" y="4232275"/>
          <p14:tracePt t="32470" x="5983288" y="4224338"/>
          <p14:tracePt t="32475" x="5973763" y="4206875"/>
          <p14:tracePt t="32487" x="5965825" y="4197350"/>
          <p14:tracePt t="32491" x="5948363" y="4181475"/>
          <p14:tracePt t="32503" x="5940425" y="4156075"/>
          <p14:tracePt t="32507" x="5932488" y="4130675"/>
          <p14:tracePt t="32515" x="5897563" y="4087813"/>
          <p14:tracePt t="32523" x="5897563" y="4070350"/>
          <p14:tracePt t="32531" x="5880100" y="4037013"/>
          <p14:tracePt t="32539" x="5864225" y="4011613"/>
          <p14:tracePt t="32547" x="5846763" y="3994150"/>
          <p14:tracePt t="32555" x="5821363" y="3943350"/>
          <p14:tracePt t="32563" x="5813425" y="3935413"/>
          <p14:tracePt t="32571" x="5803900" y="3917950"/>
          <p14:tracePt t="32579" x="5788025" y="3883025"/>
          <p14:tracePt t="32587" x="5770563" y="3867150"/>
          <p14:tracePt t="32595" x="5761038" y="3841750"/>
          <p14:tracePt t="32603" x="5735638" y="3798888"/>
          <p14:tracePt t="32611" x="5719763" y="3773488"/>
          <p14:tracePt t="32620" x="5702300" y="3748088"/>
          <p14:tracePt t="32627" x="5676900" y="3705225"/>
          <p14:tracePt t="32636" x="5651500" y="3671888"/>
          <p14:tracePt t="32643" x="5634038" y="3636963"/>
          <p14:tracePt t="32652" x="5591175" y="3594100"/>
          <p14:tracePt t="32659" x="5565775" y="3560763"/>
          <p14:tracePt t="32670" x="5540375" y="3517900"/>
          <p14:tracePt t="32675" x="5514975" y="3475038"/>
          <p14:tracePt t="32686" x="5489575" y="3449638"/>
          <p14:tracePt t="32691" x="5472113" y="3424238"/>
          <p14:tracePt t="32703" x="5446713" y="3398838"/>
          <p14:tracePt t="32707" x="5421313" y="3373438"/>
          <p14:tracePt t="32715" x="5395913" y="3348038"/>
          <p14:tracePt t="32723" x="5380038" y="3330575"/>
          <p14:tracePt t="32731" x="5353050" y="3314700"/>
          <p14:tracePt t="32739" x="5327650" y="3271838"/>
          <p14:tracePt t="32747" x="5302250" y="3254375"/>
          <p14:tracePt t="32755" x="5260975" y="3221038"/>
          <p14:tracePt t="32763" x="5235575" y="3203575"/>
          <p14:tracePt t="32771" x="5208588" y="3178175"/>
          <p14:tracePt t="32779" x="5149850" y="3144838"/>
          <p14:tracePt t="32787" x="5081588" y="3119438"/>
          <p14:tracePt t="32795" x="5005388" y="3084513"/>
          <p14:tracePt t="32804" x="4903788" y="3051175"/>
          <p14:tracePt t="32811" x="4802188" y="3016250"/>
          <p14:tracePt t="32820" x="4699000" y="2982913"/>
          <p14:tracePt t="32827" x="4597400" y="2949575"/>
          <p14:tracePt t="32836" x="4513263" y="2940050"/>
          <p14:tracePt t="32843" x="4435475" y="2906713"/>
          <p14:tracePt t="32853" x="4351338" y="2881313"/>
          <p14:tracePt t="32859" x="4283075" y="2863850"/>
          <p14:tracePt t="32869" x="4240213" y="2855913"/>
          <p14:tracePt t="32875" x="4206875" y="2846388"/>
          <p14:tracePt t="32887" x="4197350" y="2846388"/>
          <p14:tracePt t="32947" x="4197350" y="2949575"/>
          <p14:tracePt t="32955" x="4206875" y="3094038"/>
          <p14:tracePt t="32963" x="4224338" y="3203575"/>
          <p14:tracePt t="32971" x="4275138" y="3373438"/>
          <p14:tracePt t="32979" x="4283075" y="3484563"/>
          <p14:tracePt t="32987" x="4291013" y="3611563"/>
          <p14:tracePt t="32995" x="4308475" y="3730625"/>
          <p14:tracePt t="33003" x="4325938" y="3841750"/>
          <p14:tracePt t="33011" x="4341813" y="3943350"/>
          <p14:tracePt t="33020" x="4351338" y="4019550"/>
          <p14:tracePt t="33027" x="4359275" y="4087813"/>
          <p14:tracePt t="33036" x="4359275" y="4113213"/>
          <p14:tracePt t="33044" x="4359275" y="4138613"/>
          <p14:tracePt t="33052" x="4376738" y="4146550"/>
          <p14:tracePt t="33059" x="4376738" y="4164013"/>
          <p14:tracePt t="33291" x="4376738" y="4171950"/>
          <p14:tracePt t="33300" x="4359275" y="4171950"/>
          <p14:tracePt t="33307" x="4341813" y="4171950"/>
          <p14:tracePt t="33315" x="4341813" y="4164013"/>
          <p14:tracePt t="33323" x="4333875" y="4138613"/>
          <p14:tracePt t="33331" x="4308475" y="4079875"/>
          <p14:tracePt t="33339" x="4300538" y="3976688"/>
          <p14:tracePt t="33347" x="4300538" y="3917950"/>
          <p14:tracePt t="33355" x="4291013" y="3832225"/>
          <p14:tracePt t="33363" x="4283075" y="3773488"/>
          <p14:tracePt t="33371" x="4257675" y="3697288"/>
          <p14:tracePt t="33379" x="4257675" y="3662363"/>
          <p14:tracePt t="33387" x="4249738" y="3619500"/>
          <p14:tracePt t="33395" x="4249738" y="3586163"/>
          <p14:tracePt t="33403" x="4249738" y="3568700"/>
          <p14:tracePt t="33411" x="4240213" y="3560763"/>
          <p14:tracePt t="33475" x="4240213" y="3568700"/>
          <p14:tracePt t="33484" x="4240213" y="3646488"/>
          <p14:tracePt t="33491" x="4257675" y="3756025"/>
          <p14:tracePt t="33500" x="4257675" y="3867150"/>
          <p14:tracePt t="33507" x="4257675" y="3994150"/>
          <p14:tracePt t="33515" x="4257675" y="4095750"/>
          <p14:tracePt t="33523" x="4257675" y="4156075"/>
          <p14:tracePt t="33531" x="4257675" y="4214813"/>
          <p14:tracePt t="33539" x="4257675" y="4257675"/>
          <p14:tracePt t="33547" x="4257675" y="4300538"/>
          <p14:tracePt t="33555" x="4265613" y="4341813"/>
          <p14:tracePt t="33563" x="4275138" y="4394200"/>
          <p14:tracePt t="33571" x="4275138" y="4435475"/>
          <p14:tracePt t="33580" x="4283075" y="4460875"/>
          <p14:tracePt t="33587" x="4283075" y="4470400"/>
          <p14:tracePt t="33595" x="4283075" y="4486275"/>
          <p14:tracePt t="33603" x="4300538" y="4503738"/>
          <p14:tracePt t="33611" x="4308475" y="4503738"/>
          <p14:tracePt t="33627" x="4308475" y="4521200"/>
          <p14:tracePt t="33652" x="4316413" y="4529138"/>
          <p14:tracePt t="33676" x="4333875" y="4538663"/>
          <p14:tracePt t="33691" x="4341813" y="4546600"/>
          <p14:tracePt t="33700" x="4359275" y="4546600"/>
          <p14:tracePt t="33707" x="4394200" y="4564063"/>
          <p14:tracePt t="33715" x="4419600" y="4572000"/>
          <p14:tracePt t="33723" x="4486275" y="4572000"/>
          <p14:tracePt t="33731" x="4546600" y="4572000"/>
          <p14:tracePt t="33739" x="4579938" y="4579938"/>
          <p14:tracePt t="33747" x="4630738" y="4579938"/>
          <p14:tracePt t="33755" x="4665663" y="4579938"/>
          <p14:tracePt t="33763" x="4691063" y="4579938"/>
          <p14:tracePt t="33771" x="4708525" y="4579938"/>
          <p14:tracePt t="33787" x="4716463" y="4579938"/>
          <p14:tracePt t="33891" x="4724400" y="4572000"/>
          <p14:tracePt t="33900" x="4724400" y="4529138"/>
          <p14:tracePt t="33907" x="4724400" y="4486275"/>
          <p14:tracePt t="33915" x="4724400" y="4419600"/>
          <p14:tracePt t="33923" x="4724400" y="4341813"/>
          <p14:tracePt t="33931" x="4724400" y="4283075"/>
          <p14:tracePt t="33939" x="4724400" y="4240213"/>
          <p14:tracePt t="33947" x="4724400" y="4189413"/>
          <p14:tracePt t="33955" x="4708525" y="4121150"/>
          <p14:tracePt t="33963" x="4699000" y="4062413"/>
          <p14:tracePt t="33971" x="4699000" y="3976688"/>
          <p14:tracePt t="33979" x="4691063" y="3892550"/>
          <p14:tracePt t="33987" x="4683125" y="3816350"/>
          <p14:tracePt t="33995" x="4657725" y="3756025"/>
          <p14:tracePt t="34003" x="4648200" y="3671888"/>
          <p14:tracePt t="34011" x="4640263" y="3594100"/>
          <p14:tracePt t="34020" x="4640263" y="3527425"/>
          <p14:tracePt t="34027" x="4630738" y="3484563"/>
          <p14:tracePt t="34036" x="4614863" y="3433763"/>
          <p14:tracePt t="34043" x="4614863" y="3408363"/>
          <p14:tracePt t="34052" x="4614863" y="3390900"/>
          <p14:tracePt t="34059" x="4614863" y="3373438"/>
          <p14:tracePt t="34069" x="4605338" y="3365500"/>
          <p14:tracePt t="34203" x="4589463" y="3390900"/>
          <p14:tracePt t="34211" x="4546600" y="3509963"/>
          <p14:tracePt t="34219" x="4521200" y="3619500"/>
          <p14:tracePt t="34227" x="4486275" y="3738563"/>
          <p14:tracePt t="34236" x="4452938" y="3849688"/>
          <p14:tracePt t="34243" x="4419600" y="3986213"/>
          <p14:tracePt t="34252" x="4376738" y="4095750"/>
          <p14:tracePt t="34259" x="4359275" y="4214813"/>
          <p14:tracePt t="34269" x="4308475" y="4316413"/>
          <p14:tracePt t="34275" x="4275138" y="4410075"/>
          <p14:tracePt t="34286" x="4265613" y="4478338"/>
          <p14:tracePt t="34291" x="4249738" y="4572000"/>
          <p14:tracePt t="34302" x="4224338" y="4640263"/>
          <p14:tracePt t="34307" x="4206875" y="4708525"/>
          <p14:tracePt t="34315" x="4181475" y="4775200"/>
          <p14:tracePt t="34323" x="4164013" y="4827588"/>
          <p14:tracePt t="34331" x="4164013" y="4868863"/>
          <p14:tracePt t="34339" x="4164013" y="4911725"/>
          <p14:tracePt t="34347" x="4164013" y="4937125"/>
          <p14:tracePt t="34355" x="4164013" y="4972050"/>
          <p14:tracePt t="34371" x="4164013" y="4987925"/>
          <p14:tracePt t="34379" x="4164013" y="4997450"/>
          <p14:tracePt t="34395" x="4164013" y="5005388"/>
          <p14:tracePt t="34403" x="4156075" y="5030788"/>
          <p14:tracePt t="34411" x="4146550" y="5038725"/>
          <p14:tracePt t="34420" x="4130675" y="5081588"/>
          <p14:tracePt t="34427" x="4130675" y="5091113"/>
          <p14:tracePt t="34436" x="4113213" y="5116513"/>
          <p14:tracePt t="34443" x="4095750" y="5132388"/>
          <p14:tracePt t="34453" x="4087813" y="5149850"/>
          <p14:tracePt t="34459" x="4079875" y="5157788"/>
          <p14:tracePt t="34469" x="4070350" y="5175250"/>
          <p14:tracePt t="34475" x="4062413" y="5192713"/>
          <p14:tracePt t="34486" x="4044950" y="5208588"/>
          <p14:tracePt t="34491" x="4019550" y="5235575"/>
          <p14:tracePt t="34502" x="3968750" y="5268913"/>
          <p14:tracePt t="34507" x="3917950" y="5294313"/>
          <p14:tracePt t="34515" x="3857625" y="5337175"/>
          <p14:tracePt t="34523" x="3806825" y="5362575"/>
          <p14:tracePt t="34531" x="3773488" y="5380038"/>
          <p14:tracePt t="34539" x="3730625" y="5405438"/>
          <p14:tracePt t="34547" x="3687763" y="5430838"/>
          <p14:tracePt t="34555" x="3671888" y="5438775"/>
          <p14:tracePt t="34563" x="3646488" y="5446713"/>
          <p14:tracePt t="34659" x="3636963" y="5446713"/>
          <p14:tracePt t="34676" x="3629025" y="5446713"/>
          <p14:tracePt t="34685" x="3611563" y="5446713"/>
          <p14:tracePt t="34691" x="3603625" y="5446713"/>
          <p14:tracePt t="34707" x="3586163" y="5446713"/>
          <p14:tracePt t="34715" x="3578225" y="5438775"/>
          <p14:tracePt t="34723" x="3568700" y="5421313"/>
          <p14:tracePt t="34731" x="3552825" y="5405438"/>
          <p14:tracePt t="34739" x="3527425" y="5362575"/>
          <p14:tracePt t="34747" x="3517900" y="5327650"/>
          <p14:tracePt t="34755" x="3484563" y="5268913"/>
          <p14:tracePt t="34763" x="3467100" y="5218113"/>
          <p14:tracePt t="34771" x="3433763" y="5141913"/>
          <p14:tracePt t="34779" x="3398838" y="5064125"/>
          <p14:tracePt t="34787" x="3365500" y="4979988"/>
          <p14:tracePt t="34795" x="3355975" y="4903788"/>
          <p14:tracePt t="34803" x="3314700" y="4802188"/>
          <p14:tracePt t="34811" x="3289300" y="4724400"/>
          <p14:tracePt t="34820" x="3254375" y="4640263"/>
          <p14:tracePt t="34827" x="3246438" y="4564063"/>
          <p14:tracePt t="34836" x="3211513" y="4460875"/>
          <p14:tracePt t="34843" x="3186113" y="4376738"/>
          <p14:tracePt t="34853" x="3152775" y="4283075"/>
          <p14:tracePt t="34859" x="3144838" y="4214813"/>
          <p14:tracePt t="34869" x="3127375" y="4138613"/>
          <p14:tracePt t="34875" x="3127375" y="4062413"/>
          <p14:tracePt t="34886" x="3101975" y="3976688"/>
          <p14:tracePt t="34891" x="3101975" y="3875088"/>
          <p14:tracePt t="34902" x="3101975" y="3806825"/>
          <p14:tracePt t="34907" x="3101975" y="3738563"/>
          <p14:tracePt t="34915" x="3101975" y="3662363"/>
          <p14:tracePt t="34923" x="3101975" y="3603625"/>
          <p14:tracePt t="34931" x="3109913" y="3560763"/>
          <p14:tracePt t="34939" x="3144838" y="3509963"/>
          <p14:tracePt t="34953" x="3160713" y="3475038"/>
          <p14:tracePt t="34955" x="3170238" y="3449638"/>
          <p14:tracePt t="34963" x="3195638" y="3424238"/>
          <p14:tracePt t="34971" x="3221038" y="3390900"/>
          <p14:tracePt t="34979" x="3246438" y="3373438"/>
          <p14:tracePt t="34987" x="3263900" y="3355975"/>
          <p14:tracePt t="34995" x="3279775" y="3348038"/>
          <p14:tracePt t="35003" x="3297238" y="3340100"/>
          <p14:tracePt t="35011" x="3305175" y="3340100"/>
          <p14:tracePt t="35027" x="3314700" y="3340100"/>
          <p14:tracePt t="35036" x="3330575" y="3340100"/>
          <p14:tracePt t="35043" x="3340100" y="3340100"/>
          <p14:tracePt t="35052" x="3365500" y="3340100"/>
          <p14:tracePt t="35059" x="3373438" y="3340100"/>
          <p14:tracePt t="35086" x="3382963" y="3340100"/>
          <p14:tracePt t="35100" x="3398838" y="3340100"/>
          <p14:tracePt t="35131" x="3408363" y="3340100"/>
          <p14:tracePt t="35139" x="3424238" y="3340100"/>
          <p14:tracePt t="35147" x="3441700" y="3340100"/>
          <p14:tracePt t="35155" x="3467100" y="3340100"/>
          <p14:tracePt t="35163" x="3484563" y="3340100"/>
          <p14:tracePt t="35171" x="3517900" y="3355975"/>
          <p14:tracePt t="35179" x="3527425" y="3355975"/>
          <p14:tracePt t="35187" x="3552825" y="3373438"/>
          <p14:tracePt t="35195" x="3560763" y="3398838"/>
          <p14:tracePt t="35211" x="3560763" y="3424238"/>
          <p14:tracePt t="35220" x="3560763" y="3433763"/>
          <p14:tracePt t="35227" x="3560763" y="3459163"/>
          <p14:tracePt t="35237" x="3560763" y="3492500"/>
          <p14:tracePt t="35243" x="3560763" y="3502025"/>
          <p14:tracePt t="35252" x="3560763" y="3535363"/>
          <p14:tracePt t="35259" x="3560763" y="3552825"/>
          <p14:tracePt t="35269" x="3552825" y="3586163"/>
          <p14:tracePt t="35275" x="3543300" y="3594100"/>
          <p14:tracePt t="35286" x="3527425" y="3594100"/>
          <p14:tracePt t="35291" x="3517900" y="3594100"/>
          <p14:tracePt t="35316" x="3509963" y="3594100"/>
          <p14:tracePt t="35323" x="3492500" y="3611563"/>
          <p14:tracePt t="35331" x="3484563" y="3629025"/>
          <p14:tracePt t="35339" x="3475038" y="3629025"/>
          <p14:tracePt t="35347" x="3475038" y="3636963"/>
          <p14:tracePt t="35363" x="3475038" y="3646488"/>
          <p14:tracePt t="35371" x="3475038" y="3654425"/>
          <p14:tracePt t="35379" x="3475038" y="3679825"/>
          <p14:tracePt t="35387" x="3475038" y="3722688"/>
          <p14:tracePt t="35395" x="3475038" y="3763963"/>
          <p14:tracePt t="35403" x="3475038" y="3824288"/>
          <p14:tracePt t="35411" x="3475038" y="3925888"/>
          <p14:tracePt t="35419" x="3502025" y="4027488"/>
          <p14:tracePt t="35427" x="3527425" y="4156075"/>
          <p14:tracePt t="35436" x="3578225" y="4300538"/>
          <p14:tracePt t="35443" x="3586163" y="4445000"/>
          <p14:tracePt t="35453" x="3619500" y="4554538"/>
          <p14:tracePt t="35459" x="3629025" y="4673600"/>
          <p14:tracePt t="35469" x="3629025" y="4775200"/>
          <p14:tracePt t="35475" x="3629025" y="4860925"/>
          <p14:tracePt t="35486" x="3629025" y="4911725"/>
          <p14:tracePt t="35491" x="3619500" y="4962525"/>
          <p14:tracePt t="35502" x="3586163" y="5038725"/>
          <p14:tracePt t="35507" x="3543300" y="5099050"/>
          <p14:tracePt t="35518" x="3502025" y="5149850"/>
          <p14:tracePt t="35523" x="3441700" y="5218113"/>
          <p14:tracePt t="35531" x="3373438" y="5260975"/>
          <p14:tracePt t="35539" x="3297238" y="5319713"/>
          <p14:tracePt t="35547" x="3246438" y="5337175"/>
          <p14:tracePt t="35555" x="3186113" y="5345113"/>
          <p14:tracePt t="35563" x="3127375" y="5370513"/>
          <p14:tracePt t="35571" x="3084513" y="5380038"/>
          <p14:tracePt t="35579" x="3008313" y="5380038"/>
          <p14:tracePt t="35587" x="2949575" y="5380038"/>
          <p14:tracePt t="35595" x="2881313" y="5380038"/>
          <p14:tracePt t="35603" x="2795588" y="5380038"/>
          <p14:tracePt t="35611" x="2719388" y="5353050"/>
          <p14:tracePt t="35619" x="2600325" y="5302250"/>
          <p14:tracePt t="35627" x="2489200" y="5260975"/>
          <p14:tracePt t="35636" x="2371725" y="5192713"/>
          <p14:tracePt t="35643" x="2209800" y="5106988"/>
          <p14:tracePt t="35652" x="2108200" y="5038725"/>
          <p14:tracePt t="35659" x="1963738" y="4919663"/>
          <p14:tracePt t="35669" x="1835150" y="4802188"/>
          <p14:tracePt t="35675" x="1733550" y="4683125"/>
          <p14:tracePt t="35686" x="1665288" y="4589463"/>
          <p14:tracePt t="35691" x="1581150" y="4470400"/>
          <p14:tracePt t="35702" x="1520825" y="4351338"/>
          <p14:tracePt t="35707" x="1462088" y="4232275"/>
          <p14:tracePt t="35719" x="1427163" y="4070350"/>
          <p14:tracePt t="35723" x="1385888" y="3875088"/>
          <p14:tracePt t="35731" x="1360488" y="3705225"/>
          <p14:tracePt t="35739" x="1317625" y="3568700"/>
          <p14:tracePt t="35747" x="1308100" y="3449638"/>
          <p14:tracePt t="35755" x="1300163" y="3340100"/>
          <p14:tracePt t="35763" x="1274763" y="3238500"/>
          <p14:tracePt t="35771" x="1274763" y="3160713"/>
          <p14:tracePt t="35779" x="1274763" y="3109913"/>
          <p14:tracePt t="35787" x="1274763" y="3051175"/>
          <p14:tracePt t="35795" x="1274763" y="2990850"/>
          <p14:tracePt t="35803" x="1274763" y="2922588"/>
          <p14:tracePt t="35811" x="1274763" y="2838450"/>
          <p14:tracePt t="35819" x="1274763" y="2736850"/>
          <p14:tracePt t="35827" x="1274763" y="2633663"/>
          <p14:tracePt t="35836" x="1292225" y="2532063"/>
          <p14:tracePt t="35843" x="1308100" y="2430463"/>
          <p14:tracePt t="35852" x="1343025" y="2344738"/>
          <p14:tracePt t="35859" x="1376363" y="2252663"/>
          <p14:tracePt t="35869" x="1411288" y="2166938"/>
          <p14:tracePt t="35875" x="1444625" y="2116138"/>
          <p14:tracePt t="35885" x="1462088" y="2039938"/>
          <p14:tracePt t="35891" x="1504950" y="1979613"/>
          <p14:tracePt t="35902" x="1520825" y="1946275"/>
          <p14:tracePt t="35907" x="1563688" y="1895475"/>
          <p14:tracePt t="35919" x="1622425" y="1827213"/>
          <p14:tracePt t="35923" x="1674813" y="1758950"/>
          <p14:tracePt t="35931" x="1741488" y="1700213"/>
          <p14:tracePt t="35939" x="1835150" y="1622425"/>
          <p14:tracePt t="35953" x="1911350" y="1571625"/>
          <p14:tracePt t="35955" x="1989138" y="1512888"/>
          <p14:tracePt t="35963" x="2082800" y="1462088"/>
          <p14:tracePt t="35971" x="2166938" y="1401763"/>
          <p14:tracePt t="35979" x="2260600" y="1360488"/>
          <p14:tracePt t="35987" x="2344738" y="1325563"/>
          <p14:tracePt t="35995" x="2430463" y="1274763"/>
          <p14:tracePt t="36003" x="2516188" y="1249363"/>
          <p14:tracePt t="36011" x="2592388" y="1231900"/>
          <p14:tracePt t="36019" x="2651125" y="1223963"/>
          <p14:tracePt t="36027" x="2744788" y="1216025"/>
          <p14:tracePt t="36036" x="2846388" y="1189038"/>
          <p14:tracePt t="36043" x="2932113" y="1189038"/>
          <p14:tracePt t="36052" x="3051175" y="1189038"/>
          <p14:tracePt t="36059" x="3178175" y="1189038"/>
          <p14:tracePt t="36068" x="3289300" y="1189038"/>
          <p14:tracePt t="36075" x="3416300" y="1189038"/>
          <p14:tracePt t="36085" x="3502025" y="1189038"/>
          <p14:tracePt t="36091" x="3586163" y="1206500"/>
          <p14:tracePt t="36102" x="3687763" y="1241425"/>
          <p14:tracePt t="36107" x="3763963" y="1274763"/>
          <p14:tracePt t="36118" x="3867150" y="1317625"/>
          <p14:tracePt t="36123" x="3951288" y="1385888"/>
          <p14:tracePt t="36131" x="4070350" y="1470025"/>
          <p14:tracePt t="36139" x="4171950" y="1563688"/>
          <p14:tracePt t="36147" x="4257675" y="1665288"/>
          <p14:tracePt t="36155" x="4394200" y="1835150"/>
          <p14:tracePt t="36163" x="4503738" y="1989138"/>
          <p14:tracePt t="36171" x="4622800" y="2159000"/>
          <p14:tracePt t="36179" x="4759325" y="2362200"/>
          <p14:tracePt t="36187" x="4903788" y="2566988"/>
          <p14:tracePt t="36195" x="5022850" y="2744788"/>
          <p14:tracePt t="36203" x="5124450" y="2940050"/>
          <p14:tracePt t="36211" x="5235575" y="3160713"/>
          <p14:tracePt t="36219" x="5337175" y="3322638"/>
          <p14:tracePt t="36227" x="5413375" y="3492500"/>
          <p14:tracePt t="36236" x="5507038" y="3705225"/>
          <p14:tracePt t="36243" x="5583238" y="3908425"/>
          <p14:tracePt t="36252" x="5616575" y="4052888"/>
          <p14:tracePt t="36259" x="5668963" y="4189413"/>
          <p14:tracePt t="36269" x="5702300" y="4368800"/>
          <p14:tracePt t="36275" x="5735638" y="4470400"/>
          <p14:tracePt t="36285" x="5761038" y="4605338"/>
          <p14:tracePt t="36291" x="5795963" y="4716463"/>
          <p14:tracePt t="36302" x="5813425" y="4843463"/>
          <p14:tracePt t="36307" x="5821363" y="4962525"/>
          <p14:tracePt t="36319" x="5821363" y="5073650"/>
          <p14:tracePt t="36323" x="5821363" y="5175250"/>
          <p14:tracePt t="36331" x="5821363" y="5268913"/>
          <p14:tracePt t="36339" x="5821363" y="5370513"/>
          <p14:tracePt t="36347" x="5821363" y="5438775"/>
          <p14:tracePt t="36355" x="5795963" y="5532438"/>
          <p14:tracePt t="36363" x="5788025" y="5591175"/>
          <p14:tracePt t="36371" x="5761038" y="5651500"/>
          <p14:tracePt t="36379" x="5745163" y="5710238"/>
          <p14:tracePt t="36387" x="5727700" y="5745163"/>
          <p14:tracePt t="36395" x="5684838" y="5813425"/>
          <p14:tracePt t="36403" x="5641975" y="5864225"/>
          <p14:tracePt t="36411" x="5591175" y="5915025"/>
          <p14:tracePt t="36419" x="5497513" y="5973763"/>
          <p14:tracePt t="36427" x="5395913" y="6016625"/>
          <p14:tracePt t="36436" x="5294313" y="6034088"/>
          <p14:tracePt t="36443" x="5183188" y="6042025"/>
          <p14:tracePt t="36453" x="5056188" y="6042025"/>
          <p14:tracePt t="36459" x="4903788" y="6042025"/>
          <p14:tracePt t="36468" x="4775200" y="6042025"/>
          <p14:tracePt t="36475" x="4648200" y="6016625"/>
          <p14:tracePt t="36486" x="4503738" y="5973763"/>
          <p14:tracePt t="36491" x="4384675" y="5940425"/>
          <p14:tracePt t="36502" x="4265613" y="5922963"/>
          <p14:tracePt t="36507" x="4138613" y="5872163"/>
          <p14:tracePt t="36518" x="4019550" y="5813425"/>
          <p14:tracePt t="36523" x="3867150" y="5753100"/>
          <p14:tracePt t="36531" x="3738563" y="5694363"/>
          <p14:tracePt t="36539" x="3586163" y="5626100"/>
          <p14:tracePt t="36547" x="3459163" y="5565775"/>
          <p14:tracePt t="36555" x="3322638" y="5481638"/>
          <p14:tracePt t="36563" x="3178175" y="5405438"/>
          <p14:tracePt t="36571" x="3033713" y="5294313"/>
          <p14:tracePt t="36579" x="2922588" y="5200650"/>
          <p14:tracePt t="36587" x="2820988" y="5091113"/>
          <p14:tracePt t="36595" x="2719388" y="4987925"/>
          <p14:tracePt t="36603" x="2668588" y="4894263"/>
          <p14:tracePt t="36611" x="2633663" y="4810125"/>
          <p14:tracePt t="36619" x="2592388" y="4733925"/>
          <p14:tracePt t="36627" x="2541588" y="4622800"/>
          <p14:tracePt t="36636" x="2524125" y="4538663"/>
          <p14:tracePt t="36643" x="2498725" y="4452938"/>
          <p14:tracePt t="36652" x="2489200" y="4333875"/>
          <p14:tracePt t="36659" x="2463800" y="4197350"/>
          <p14:tracePt t="36669" x="2463800" y="4079875"/>
          <p14:tracePt t="36675" x="2438400" y="3951288"/>
          <p14:tracePt t="36685" x="2438400" y="3824288"/>
          <p14:tracePt t="36691" x="2438400" y="3713163"/>
          <p14:tracePt t="36702" x="2438400" y="3611563"/>
          <p14:tracePt t="36707" x="2438400" y="3502025"/>
          <p14:tracePt t="36718" x="2438400" y="3398838"/>
          <p14:tracePt t="36723" x="2438400" y="3314700"/>
          <p14:tracePt t="36731" x="2455863" y="3228975"/>
          <p14:tracePt t="36739" x="2463800" y="3170238"/>
          <p14:tracePt t="36747" x="2481263" y="3084513"/>
          <p14:tracePt t="36755" x="2498725" y="3025775"/>
          <p14:tracePt t="36763" x="2516188" y="2957513"/>
          <p14:tracePt t="36771" x="2541588" y="2871788"/>
          <p14:tracePt t="36779" x="2566988" y="2813050"/>
          <p14:tracePt t="36787" x="2600325" y="2736850"/>
          <p14:tracePt t="36795" x="2643188" y="2686050"/>
          <p14:tracePt t="36803" x="2686050" y="2633663"/>
          <p14:tracePt t="36811" x="2719388" y="2592388"/>
          <p14:tracePt t="36819" x="2762250" y="2541588"/>
          <p14:tracePt t="36827" x="2805113" y="2489200"/>
          <p14:tracePt t="36836" x="2855913" y="2447925"/>
          <p14:tracePt t="36843" x="2906713" y="2413000"/>
          <p14:tracePt t="36852" x="2940050" y="2379663"/>
          <p14:tracePt t="36859" x="2990850" y="2336800"/>
          <p14:tracePt t="36868" x="3051175" y="2319338"/>
          <p14:tracePt t="36875" x="3119438" y="2278063"/>
          <p14:tracePt t="36885" x="3170238" y="2252663"/>
          <p14:tracePt t="36891" x="3254375" y="2217738"/>
          <p14:tracePt t="36902" x="3330575" y="2184400"/>
          <p14:tracePt t="36907" x="3433763" y="2159000"/>
          <p14:tracePt t="36917" x="3552825" y="2116138"/>
          <p14:tracePt t="36923" x="3662363" y="2098675"/>
          <p14:tracePt t="36931" x="3781425" y="2082800"/>
          <p14:tracePt t="36939" x="3892550" y="2065338"/>
          <p14:tracePt t="36953" x="3976688" y="2055813"/>
          <p14:tracePt t="36955" x="4052888" y="2055813"/>
          <p14:tracePt t="36963" x="4138613" y="2047875"/>
          <p14:tracePt t="36971" x="4197350" y="2022475"/>
          <p14:tracePt t="36979" x="4257675" y="2022475"/>
          <p14:tracePt t="36987" x="4308475" y="2014538"/>
          <p14:tracePt t="36995" x="4351338" y="2014538"/>
          <p14:tracePt t="37003" x="4394200" y="2014538"/>
          <p14:tracePt t="37011" x="4427538" y="2014538"/>
          <p14:tracePt t="37019" x="4452938" y="2014538"/>
          <p14:tracePt t="37027" x="4470400" y="2014538"/>
          <p14:tracePt t="37035" x="4513263" y="2014538"/>
          <p14:tracePt t="37043" x="4529138" y="2030413"/>
          <p14:tracePt t="37052" x="4554538" y="2047875"/>
          <p14:tracePt t="37059" x="4572000" y="2073275"/>
          <p14:tracePt t="37069" x="4605338" y="2116138"/>
          <p14:tracePt t="37075" x="4657725" y="2192338"/>
          <p14:tracePt t="37085" x="4683125" y="2260600"/>
          <p14:tracePt t="37091" x="4724400" y="2319338"/>
          <p14:tracePt t="37101" x="4767263" y="2387600"/>
          <p14:tracePt t="37107" x="4792663" y="2430463"/>
          <p14:tracePt t="37118" x="4827588" y="2481263"/>
          <p14:tracePt t="37123" x="4843463" y="2532063"/>
          <p14:tracePt t="37131" x="4852988" y="2549525"/>
          <p14:tracePt t="37139" x="4860925" y="2549525"/>
          <p14:tracePt t="37155" x="4860925" y="2557463"/>
          <p14:tracePt t="37387" x="4860925" y="2566988"/>
          <p14:tracePt t="37404" x="4878388" y="2592388"/>
          <p14:tracePt t="37412" x="4919663" y="2643188"/>
          <p14:tracePt t="37420" x="4962525" y="2693988"/>
          <p14:tracePt t="37428" x="5013325" y="2744788"/>
          <p14:tracePt t="37436" x="5064125" y="2813050"/>
          <p14:tracePt t="37443" x="5149850" y="2932113"/>
          <p14:tracePt t="37452" x="5208588" y="3008313"/>
          <p14:tracePt t="37459" x="5276850" y="3119438"/>
          <p14:tracePt t="37469" x="5345113" y="3195638"/>
          <p14:tracePt t="37475" x="5395913" y="3271838"/>
          <p14:tracePt t="37486" x="5472113" y="3382963"/>
          <p14:tracePt t="37491" x="5514975" y="3467100"/>
          <p14:tracePt t="37502" x="5557838" y="3560763"/>
          <p14:tracePt t="37507" x="5583238" y="3705225"/>
          <p14:tracePt t="37518" x="5616575" y="3832225"/>
          <p14:tracePt t="37523" x="5634038" y="3960813"/>
          <p14:tracePt t="37531" x="5641975" y="4105275"/>
          <p14:tracePt t="37539" x="5641975" y="4224338"/>
          <p14:tracePt t="37547" x="5641975" y="4341813"/>
          <p14:tracePt t="37555" x="5641975" y="4410075"/>
          <p14:tracePt t="37563" x="5641975" y="4470400"/>
          <p14:tracePt t="37571" x="5608638" y="4529138"/>
          <p14:tracePt t="37579" x="5583238" y="4579938"/>
          <p14:tracePt t="37587" x="5524500" y="4630738"/>
          <p14:tracePt t="37595" x="5472113" y="4691063"/>
          <p14:tracePt t="37603" x="5395913" y="4741863"/>
          <p14:tracePt t="37611" x="5337175" y="4775200"/>
          <p14:tracePt t="37619" x="5218113" y="4818063"/>
          <p14:tracePt t="37627" x="5132388" y="4835525"/>
          <p14:tracePt t="37636" x="5013325" y="4852988"/>
          <p14:tracePt t="37643" x="4878388" y="4852988"/>
          <p14:tracePt t="37652" x="4733925" y="4852988"/>
          <p14:tracePt t="37659" x="4597400" y="4852988"/>
          <p14:tracePt t="37668" x="4419600" y="4852988"/>
          <p14:tracePt t="37675" x="4265613" y="4852988"/>
          <p14:tracePt t="37685" x="4079875" y="4810125"/>
          <p14:tracePt t="37691" x="3875088" y="4733925"/>
          <p14:tracePt t="37701" x="3730625" y="4708525"/>
          <p14:tracePt t="37708" x="3594100" y="4665663"/>
          <p14:tracePt t="37718" x="3484563" y="4605338"/>
          <p14:tracePt t="37723" x="3408363" y="4564063"/>
          <p14:tracePt t="37735" x="3322638" y="4521200"/>
          <p14:tracePt t="37739" x="3289300" y="4486275"/>
          <p14:tracePt t="37747" x="3238500" y="4435475"/>
          <p14:tracePt t="37755" x="3186113" y="4368800"/>
          <p14:tracePt t="37763" x="3127375" y="4291013"/>
          <p14:tracePt t="37771" x="3084513" y="4214813"/>
          <p14:tracePt t="37779" x="3041650" y="4130675"/>
          <p14:tracePt t="37787" x="3008313" y="4037013"/>
          <p14:tracePt t="37795" x="2957513" y="3943350"/>
          <p14:tracePt t="37803" x="2922588" y="3841750"/>
          <p14:tracePt t="37811" x="2906713" y="3756025"/>
          <p14:tracePt t="37819" x="2871788" y="3679825"/>
          <p14:tracePt t="37827" x="2838450" y="3619500"/>
          <p14:tracePt t="37836" x="2820988" y="3568700"/>
          <p14:tracePt t="37843" x="2820988" y="3527425"/>
          <p14:tracePt t="37852" x="2813050" y="3475038"/>
          <p14:tracePt t="37859" x="2805113" y="3408363"/>
          <p14:tracePt t="37869" x="2805113" y="3348038"/>
          <p14:tracePt t="37876" x="2805113" y="3279775"/>
          <p14:tracePt t="37885" x="2805113" y="3195638"/>
          <p14:tracePt t="37891" x="2805113" y="3094038"/>
          <p14:tracePt t="37901" x="2805113" y="3033713"/>
          <p14:tracePt t="37907" x="2805113" y="2974975"/>
          <p14:tracePt t="37918" x="2805113" y="2906713"/>
          <p14:tracePt t="37923" x="2805113" y="2846388"/>
          <p14:tracePt t="37935" x="2805113" y="2805113"/>
          <p14:tracePt t="37952" x="2805113" y="2744788"/>
          <p14:tracePt t="37955" x="2813050" y="2693988"/>
          <p14:tracePt t="37963" x="2820988" y="2625725"/>
          <p14:tracePt t="37971" x="2838450" y="2566988"/>
          <p14:tracePt t="37979" x="2871788" y="2489200"/>
          <p14:tracePt t="37988" x="2889250" y="2438400"/>
          <p14:tracePt t="37995" x="2922588" y="2387600"/>
          <p14:tracePt t="38003" x="2940050" y="2336800"/>
          <p14:tracePt t="38011" x="2974975" y="2293938"/>
          <p14:tracePt t="38019" x="2990850" y="2260600"/>
          <p14:tracePt t="38027" x="3016250" y="2217738"/>
          <p14:tracePt t="38036" x="3033713" y="2200275"/>
          <p14:tracePt t="38043" x="3059113" y="2184400"/>
          <p14:tracePt t="38052" x="3076575" y="2141538"/>
          <p14:tracePt t="38059" x="3101975" y="2116138"/>
          <p14:tracePt t="38068" x="3135313" y="2082800"/>
          <p14:tracePt t="38075" x="3178175" y="2039938"/>
          <p14:tracePt t="38085" x="3238500" y="1997075"/>
          <p14:tracePt t="38091" x="3279775" y="1963738"/>
          <p14:tracePt t="38100" x="3330575" y="1928813"/>
          <p14:tracePt t="38107" x="3382963" y="1895475"/>
          <p14:tracePt t="38118" x="3424238" y="1870075"/>
          <p14:tracePt t="38123" x="3475038" y="1844675"/>
          <p14:tracePt t="38135" x="3502025" y="1835150"/>
          <p14:tracePt t="38139" x="3535363" y="1827213"/>
          <p14:tracePt t="38147" x="3552825" y="1819275"/>
          <p14:tracePt t="38155" x="3578225" y="1801813"/>
          <p14:tracePt t="38163" x="3586163" y="1793875"/>
          <p14:tracePt t="38171" x="3594100" y="1793875"/>
          <p14:tracePt t="38195" x="3603625" y="1793875"/>
          <p14:tracePt t="38203" x="3619500" y="1793875"/>
          <p14:tracePt t="38211" x="3629025" y="1793875"/>
          <p14:tracePt t="38219" x="3662363" y="1793875"/>
          <p14:tracePt t="38227" x="3687763" y="1784350"/>
          <p14:tracePt t="38236" x="3713163" y="1784350"/>
          <p14:tracePt t="38243" x="3756025" y="1784350"/>
          <p14:tracePt t="38252" x="3806825" y="1784350"/>
          <p14:tracePt t="38259" x="3849688" y="1784350"/>
          <p14:tracePt t="38268" x="3892550" y="1784350"/>
          <p14:tracePt t="38275" x="3935413" y="1784350"/>
          <p14:tracePt t="38285" x="3976688" y="1784350"/>
          <p14:tracePt t="38291" x="4011613" y="1784350"/>
          <p14:tracePt t="38302" x="4044950" y="1784350"/>
          <p14:tracePt t="38307" x="4070350" y="1784350"/>
          <p14:tracePt t="38318" x="4095750" y="1784350"/>
          <p14:tracePt t="38323" x="4138613" y="1784350"/>
          <p14:tracePt t="38335" x="4189413" y="1801813"/>
          <p14:tracePt t="38339" x="4232275" y="1809750"/>
          <p14:tracePt t="38347" x="4265613" y="1809750"/>
          <p14:tracePt t="38355" x="4308475" y="1819275"/>
          <p14:tracePt t="38363" x="4351338" y="1819275"/>
          <p14:tracePt t="38371" x="4394200" y="1844675"/>
          <p14:tracePt t="38379" x="4419600" y="1852613"/>
          <p14:tracePt t="38387" x="4460875" y="1870075"/>
          <p14:tracePt t="38395" x="4478338" y="1870075"/>
          <p14:tracePt t="38403" x="4503738" y="1895475"/>
          <p14:tracePt t="38411" x="4529138" y="1903413"/>
          <p14:tracePt t="38419" x="4572000" y="1928813"/>
          <p14:tracePt t="38427" x="4605338" y="1946275"/>
          <p14:tracePt t="38436" x="4648200" y="1979613"/>
          <p14:tracePt t="38443" x="4699000" y="2005013"/>
          <p14:tracePt t="38452" x="4759325" y="2065338"/>
          <p14:tracePt t="38459" x="4827588" y="2116138"/>
          <p14:tracePt t="38468" x="4903788" y="2192338"/>
          <p14:tracePt t="38475" x="4962525" y="2278063"/>
          <p14:tracePt t="38486" x="5064125" y="2413000"/>
          <p14:tracePt t="38491" x="5167313" y="2608263"/>
          <p14:tracePt t="38501" x="5294313" y="2838450"/>
          <p14:tracePt t="38507" x="5405438" y="3025775"/>
          <p14:tracePt t="38518" x="5497513" y="3271838"/>
          <p14:tracePt t="38523" x="5608638" y="3492500"/>
          <p14:tracePt t="38535" x="5684838" y="3697288"/>
          <p14:tracePt t="38539" x="5761038" y="3935413"/>
          <p14:tracePt t="38547" x="5788025" y="4095750"/>
          <p14:tracePt t="38555" x="5838825" y="4249738"/>
          <p14:tracePt t="38563" x="5846763" y="4394200"/>
          <p14:tracePt t="38571" x="5846763" y="4529138"/>
          <p14:tracePt t="38579" x="5846763" y="4657725"/>
          <p14:tracePt t="38587" x="5846763" y="4767263"/>
          <p14:tracePt t="38595" x="5821363" y="4903788"/>
          <p14:tracePt t="38603" x="5778500" y="5013325"/>
          <p14:tracePt t="38611" x="5702300" y="5124450"/>
          <p14:tracePt t="38619" x="5634038" y="5200650"/>
          <p14:tracePt t="38627" x="5583238" y="5251450"/>
          <p14:tracePt t="38635" x="5481638" y="5311775"/>
          <p14:tracePt t="38643" x="5387975" y="5353050"/>
          <p14:tracePt t="38652" x="5276850" y="5387975"/>
          <p14:tracePt t="38659" x="5175250" y="5413375"/>
          <p14:tracePt t="38668" x="5048250" y="5421313"/>
          <p14:tracePt t="38675" x="4886325" y="5446713"/>
          <p14:tracePt t="38685" x="4759325" y="5446713"/>
          <p14:tracePt t="38691" x="4605338" y="5446713"/>
          <p14:tracePt t="38701" x="4460875" y="5446713"/>
          <p14:tracePt t="38707" x="4308475" y="5446713"/>
          <p14:tracePt t="38718" x="4156075" y="5446713"/>
          <p14:tracePt t="38723" x="3986213" y="5446713"/>
          <p14:tracePt t="38735" x="3867150" y="5438775"/>
          <p14:tracePt t="38739" x="3763963" y="5405438"/>
          <p14:tracePt t="38747" x="3646488" y="5362575"/>
          <p14:tracePt t="38755" x="3568700" y="5319713"/>
          <p14:tracePt t="38763" x="3492500" y="5276850"/>
          <p14:tracePt t="38771" x="3433763" y="5208588"/>
          <p14:tracePt t="38779" x="3373438" y="5132388"/>
          <p14:tracePt t="38787" x="3314700" y="5038725"/>
          <p14:tracePt t="38795" x="3271838" y="4937125"/>
          <p14:tracePt t="38803" x="3238500" y="4835525"/>
          <p14:tracePt t="38811" x="3186113" y="4716463"/>
          <p14:tracePt t="38819" x="3152775" y="4589463"/>
          <p14:tracePt t="38827" x="3119438" y="4460875"/>
          <p14:tracePt t="38836" x="3084513" y="4341813"/>
          <p14:tracePt t="38843" x="3076575" y="4232275"/>
          <p14:tracePt t="38852" x="3059113" y="4087813"/>
          <p14:tracePt t="38859" x="3033713" y="3960813"/>
          <p14:tracePt t="38868" x="3033713" y="3832225"/>
          <p14:tracePt t="38875" x="3033713" y="3722688"/>
          <p14:tracePt t="38885" x="3033713" y="3603625"/>
          <p14:tracePt t="38891" x="3033713" y="3517900"/>
          <p14:tracePt t="38901" x="3033713" y="3449638"/>
          <p14:tracePt t="38907" x="3033713" y="3390900"/>
          <p14:tracePt t="38918" x="3051175" y="3305175"/>
          <p14:tracePt t="38923" x="3094038" y="3238500"/>
          <p14:tracePt t="38935" x="3109913" y="3195638"/>
          <p14:tracePt t="38952" x="3160713" y="3109913"/>
          <p14:tracePt t="38955" x="3195638" y="3051175"/>
          <p14:tracePt t="38963" x="3238500" y="3008313"/>
          <p14:tracePt t="38971" x="3289300" y="2957513"/>
          <p14:tracePt t="38979" x="3340100" y="2906713"/>
          <p14:tracePt t="38987" x="3390900" y="2863850"/>
          <p14:tracePt t="38995" x="3459163" y="2795588"/>
          <p14:tracePt t="39003" x="3509963" y="2770188"/>
          <p14:tracePt t="39011" x="3560763" y="2727325"/>
          <p14:tracePt t="39019" x="3636963" y="2693988"/>
          <p14:tracePt t="39027" x="3697288" y="2668588"/>
          <p14:tracePt t="39036" x="3748088" y="2643188"/>
          <p14:tracePt t="39043" x="3806825" y="2633663"/>
          <p14:tracePt t="39052" x="3883025" y="2617788"/>
          <p14:tracePt t="39059" x="3943350" y="2592388"/>
          <p14:tracePt t="39068" x="4011613" y="2592388"/>
          <p14:tracePt t="39075" x="4070350" y="2592388"/>
          <p14:tracePt t="39085" x="4138613" y="2592388"/>
          <p14:tracePt t="39091" x="4181475" y="2592388"/>
          <p14:tracePt t="39101" x="4240213" y="2592388"/>
          <p14:tracePt t="39107" x="4275138" y="2592388"/>
          <p14:tracePt t="39118" x="4291013" y="2592388"/>
          <p14:tracePt t="39123" x="4308475" y="2592388"/>
          <p14:tracePt t="39134" x="4316413" y="2592388"/>
          <p14:tracePt t="39147" x="4325938" y="2592388"/>
          <p14:tracePt t="39211" x="4325938" y="2600325"/>
          <p14:tracePt t="39419" x="4341813" y="2600325"/>
          <p14:tracePt t="39427" x="4394200" y="2608263"/>
          <p14:tracePt t="39435" x="4460875" y="2676525"/>
          <p14:tracePt t="39443" x="4546600" y="2752725"/>
          <p14:tracePt t="39452" x="4622800" y="2871788"/>
          <p14:tracePt t="39459" x="4657725" y="2990850"/>
          <p14:tracePt t="39468" x="4708525" y="3135313"/>
          <p14:tracePt t="39475" x="4724400" y="3289300"/>
          <p14:tracePt t="39485" x="4724400" y="3441700"/>
          <p14:tracePt t="39491" x="4724400" y="3586163"/>
          <p14:tracePt t="39501" x="4716463" y="3713163"/>
          <p14:tracePt t="39507" x="4673600" y="3806825"/>
          <p14:tracePt t="39518" x="4614863" y="3883025"/>
          <p14:tracePt t="39523" x="4579938" y="3935413"/>
          <p14:tracePt t="39534" x="4503738" y="3976688"/>
          <p14:tracePt t="39539" x="4410075" y="4002088"/>
          <p14:tracePt t="39547" x="4300538" y="4037013"/>
          <p14:tracePt t="39555" x="4181475" y="4044950"/>
          <p14:tracePt t="39563" x="4070350" y="4070350"/>
          <p14:tracePt t="39571" x="3968750" y="4079875"/>
          <p14:tracePt t="39579" x="3849688" y="4079875"/>
          <p14:tracePt t="39587" x="3756025" y="4079875"/>
          <p14:tracePt t="39595" x="3679825" y="4079875"/>
          <p14:tracePt t="39603" x="3594100" y="4079875"/>
          <p14:tracePt t="39611" x="3509963" y="4062413"/>
          <p14:tracePt t="39619" x="3424238" y="4062413"/>
          <p14:tracePt t="39627" x="3365500" y="4052888"/>
          <p14:tracePt t="39635" x="3305175" y="4037013"/>
          <p14:tracePt t="39643" x="3228975" y="4011613"/>
          <p14:tracePt t="39652" x="3170238" y="3986213"/>
          <p14:tracePt t="39659" x="3101975" y="3951288"/>
          <p14:tracePt t="39668" x="3051175" y="3908425"/>
          <p14:tracePt t="39675" x="2990850" y="3857625"/>
          <p14:tracePt t="39685" x="2922588" y="3798888"/>
          <p14:tracePt t="39691" x="2855913" y="3738563"/>
          <p14:tracePt t="39701" x="2813050" y="3671888"/>
          <p14:tracePt t="39707" x="2770188" y="3611563"/>
          <p14:tracePt t="39718" x="2727325" y="3543300"/>
          <p14:tracePt t="39723" x="2701925" y="3459163"/>
          <p14:tracePt t="39735" x="2660650" y="3365500"/>
          <p14:tracePt t="39739" x="2643188" y="3263900"/>
          <p14:tracePt t="39747" x="2617788" y="3178175"/>
          <p14:tracePt t="39755" x="2608263" y="3094038"/>
          <p14:tracePt t="39763" x="2592388" y="2990850"/>
          <p14:tracePt t="39771" x="2574925" y="2871788"/>
          <p14:tracePt t="39779" x="2574925" y="2778125"/>
          <p14:tracePt t="39787" x="2574925" y="2676525"/>
          <p14:tracePt t="39795" x="2574925" y="2600325"/>
          <p14:tracePt t="39803" x="2574925" y="2532063"/>
          <p14:tracePt t="39811" x="2574925" y="2489200"/>
          <p14:tracePt t="39819" x="2574925" y="2430463"/>
          <p14:tracePt t="39827" x="2592388" y="2379663"/>
          <p14:tracePt t="39835" x="2608263" y="2336800"/>
          <p14:tracePt t="39843" x="2633663" y="2268538"/>
          <p14:tracePt t="39851" x="2643188" y="2227263"/>
          <p14:tracePt t="39859" x="2686050" y="2159000"/>
          <p14:tracePt t="39868" x="2693988" y="2116138"/>
          <p14:tracePt t="39875" x="2736850" y="2065338"/>
          <p14:tracePt t="39885" x="2778125" y="1997075"/>
          <p14:tracePt t="39891" x="2820988" y="1946275"/>
          <p14:tracePt t="39901" x="2863850" y="1885950"/>
          <p14:tracePt t="39907" x="2914650" y="1835150"/>
          <p14:tracePt t="39918" x="2965450" y="1793875"/>
          <p14:tracePt t="39923" x="3025775" y="1741488"/>
          <p14:tracePt t="39935" x="3067050" y="1700213"/>
          <p14:tracePt t="39952" x="3127375" y="1657350"/>
          <p14:tracePt t="39955" x="3160713" y="1639888"/>
          <p14:tracePt t="39963" x="3186113" y="1614488"/>
          <p14:tracePt t="39971" x="3221038" y="1597025"/>
          <p14:tracePt t="39979" x="3246438" y="1571625"/>
          <p14:tracePt t="39987" x="3279775" y="1555750"/>
          <p14:tracePt t="39995" x="3297238" y="1538288"/>
          <p14:tracePt t="40003" x="3322638" y="1530350"/>
          <p14:tracePt t="40011" x="3322638" y="1520825"/>
          <p14:tracePt t="40019" x="3348038" y="1504950"/>
          <p14:tracePt t="40027" x="3355975" y="1495425"/>
          <p14:tracePt t="40036" x="3382963" y="1477963"/>
          <p14:tracePt t="40043" x="3408363" y="1477963"/>
          <p14:tracePt t="40052" x="3433763" y="1462088"/>
          <p14:tracePt t="40059" x="3441700" y="1462088"/>
          <p14:tracePt t="40068" x="3459163" y="1452563"/>
          <p14:tracePt t="40075" x="3484563" y="1444625"/>
          <p14:tracePt t="40085" x="3509963" y="1427163"/>
          <p14:tracePt t="40101" x="3517900" y="1427163"/>
          <p14:tracePt t="40107" x="3527425" y="1427163"/>
          <p14:tracePt t="40118" x="3543300" y="1427163"/>
          <p14:tracePt t="40123" x="3552825" y="1427163"/>
          <p14:tracePt t="40139" x="3560763" y="1427163"/>
          <p14:tracePt t="40151" x="3568700" y="1427163"/>
          <p14:tracePt t="40163" x="3586163" y="1427163"/>
          <p14:tracePt t="40171" x="3603625" y="1427163"/>
          <p14:tracePt t="40179" x="3629025" y="1436688"/>
          <p14:tracePt t="40187" x="3662363" y="1462088"/>
          <p14:tracePt t="40195" x="3687763" y="1470025"/>
          <p14:tracePt t="40203" x="3713163" y="1487488"/>
          <p14:tracePt t="40211" x="3738563" y="1504950"/>
          <p14:tracePt t="40219" x="3773488" y="1520825"/>
          <p14:tracePt t="40227" x="3781425" y="1520825"/>
          <p14:tracePt t="40235" x="3806825" y="1538288"/>
          <p14:tracePt t="40243" x="3832225" y="1555750"/>
          <p14:tracePt t="40251" x="3849688" y="1563688"/>
          <p14:tracePt t="40259" x="3867150" y="1581150"/>
          <p14:tracePt t="40268" x="3892550" y="1597025"/>
          <p14:tracePt t="40275" x="3925888" y="1631950"/>
          <p14:tracePt t="40285" x="3994150" y="1674813"/>
          <p14:tracePt t="40291" x="4062413" y="1725613"/>
          <p14:tracePt t="40301" x="4121150" y="1793875"/>
          <p14:tracePt t="40307" x="4214813" y="1860550"/>
          <p14:tracePt t="40318" x="4283075" y="1920875"/>
          <p14:tracePt t="40323" x="4351338" y="1979613"/>
          <p14:tracePt t="40335" x="4445000" y="2073275"/>
          <p14:tracePt t="40339" x="4513263" y="2159000"/>
          <p14:tracePt t="40347" x="4579938" y="2235200"/>
          <p14:tracePt t="40355" x="4630738" y="2303463"/>
          <p14:tracePt t="40363" x="4683125" y="2362200"/>
          <p14:tracePt t="40371" x="4724400" y="2430463"/>
          <p14:tracePt t="40379" x="4767263" y="2489200"/>
          <p14:tracePt t="40387" x="4802188" y="2532063"/>
          <p14:tracePt t="40395" x="4818063" y="2566988"/>
          <p14:tracePt t="40403" x="4843463" y="2600325"/>
          <p14:tracePt t="40411" x="4878388" y="2651125"/>
          <p14:tracePt t="40419" x="4894263" y="2701925"/>
          <p14:tracePt t="40427" x="4929188" y="2778125"/>
          <p14:tracePt t="40435" x="4946650" y="2846388"/>
          <p14:tracePt t="40443" x="4979988" y="2957513"/>
          <p14:tracePt t="40452" x="5005388" y="3025775"/>
          <p14:tracePt t="40459" x="5005388" y="3109913"/>
          <p14:tracePt t="40469" x="5022850" y="3186113"/>
          <p14:tracePt t="40475" x="5030788" y="3246438"/>
          <p14:tracePt t="40485" x="5048250" y="3305175"/>
          <p14:tracePt t="40491" x="5048250" y="3340100"/>
          <p14:tracePt t="40501" x="5048250" y="3373438"/>
          <p14:tracePt t="40507" x="5048250" y="3390900"/>
          <p14:tracePt t="40518" x="5048250" y="3416300"/>
          <p14:tracePt t="40523" x="5048250" y="3449638"/>
          <p14:tracePt t="40535" x="5048250" y="3475038"/>
          <p14:tracePt t="40539" x="5048250" y="3509963"/>
          <p14:tracePt t="40551" x="5048250" y="3535363"/>
          <p14:tracePt t="40555" x="5048250" y="3578225"/>
          <p14:tracePt t="40563" x="5030788" y="3619500"/>
          <p14:tracePt t="40571" x="5022850" y="3654425"/>
          <p14:tracePt t="40579" x="5013325" y="3687763"/>
          <p14:tracePt t="40587" x="5005388" y="3722688"/>
          <p14:tracePt t="40595" x="5005388" y="3730625"/>
          <p14:tracePt t="40603" x="5005388" y="3738563"/>
          <p14:tracePt t="40611" x="5005388" y="3748088"/>
          <p14:tracePt t="40675" x="4997450" y="3763963"/>
          <p14:tracePt t="40684" x="4987925" y="3773488"/>
          <p14:tracePt t="40691" x="4987925" y="3806825"/>
          <p14:tracePt t="40701" x="4979988" y="3832225"/>
          <p14:tracePt t="40717" x="4972050" y="3841750"/>
          <p14:tracePt t="40763" x="4972050" y="3857625"/>
          <p14:tracePt t="40771" x="4954588" y="3883025"/>
          <p14:tracePt t="40779" x="4946650" y="3900488"/>
          <p14:tracePt t="40787" x="4937125" y="3917950"/>
          <p14:tracePt t="40795" x="4911725" y="3943350"/>
          <p14:tracePt t="40803" x="4894263" y="3968750"/>
          <p14:tracePt t="40811" x="4868863" y="3994150"/>
          <p14:tracePt t="40819" x="4852988" y="4011613"/>
          <p14:tracePt t="40827" x="4827588" y="4044950"/>
          <p14:tracePt t="40835" x="4792663" y="4087813"/>
          <p14:tracePt t="40843" x="4767263" y="4121150"/>
          <p14:tracePt t="40851" x="4708525" y="4171950"/>
          <p14:tracePt t="40859" x="4605338" y="4257675"/>
          <p14:tracePt t="40868" x="4513263" y="4316413"/>
          <p14:tracePt t="40875" x="4351338" y="4419600"/>
          <p14:tracePt t="40885" x="4189413" y="4503738"/>
          <p14:tracePt t="40891" x="4062413" y="4554538"/>
          <p14:tracePt t="40901" x="3892550" y="4614863"/>
          <p14:tracePt t="40907" x="3748088" y="4630738"/>
          <p14:tracePt t="40918" x="3594100" y="4640263"/>
          <p14:tracePt t="40923" x="3449638" y="4640263"/>
          <p14:tracePt t="40934" x="3322638" y="4640263"/>
          <p14:tracePt t="40939" x="3195638" y="4640263"/>
          <p14:tracePt t="40951" x="3076575" y="4640263"/>
          <p14:tracePt t="40955" x="2932113" y="4614863"/>
          <p14:tracePt t="40963" x="2813050" y="4589463"/>
          <p14:tracePt t="40971" x="2693988" y="4529138"/>
          <p14:tracePt t="40980" x="2592388" y="4486275"/>
          <p14:tracePt t="40987" x="2498725" y="4427538"/>
          <p14:tracePt t="40995" x="2422525" y="4359275"/>
          <p14:tracePt t="41003" x="2344738" y="4283075"/>
          <p14:tracePt t="41011" x="2286000" y="4206875"/>
          <p14:tracePt t="41019" x="2243138" y="4095750"/>
          <p14:tracePt t="41027" x="2209800" y="3986213"/>
          <p14:tracePt t="41035" x="2166938" y="3857625"/>
          <p14:tracePt t="41043" x="2149475" y="3697288"/>
          <p14:tracePt t="41051" x="2124075" y="3552825"/>
          <p14:tracePt t="41059" x="2108200" y="3424238"/>
          <p14:tracePt t="41068" x="2090738" y="3297238"/>
          <p14:tracePt t="41075" x="2090738" y="3170238"/>
          <p14:tracePt t="41084" x="2090738" y="3041650"/>
          <p14:tracePt t="41091" x="2090738" y="2889250"/>
          <p14:tracePt t="41100" x="2090738" y="2736850"/>
          <p14:tracePt t="41107" x="2090738" y="2557463"/>
          <p14:tracePt t="41119" x="2116138" y="2430463"/>
          <p14:tracePt t="41123" x="2133600" y="2319338"/>
          <p14:tracePt t="41134" x="2166938" y="2217738"/>
          <p14:tracePt t="41139" x="2200275" y="2124075"/>
          <p14:tracePt t="41151" x="2252663" y="2047875"/>
          <p14:tracePt t="41155" x="2286000" y="1997075"/>
          <p14:tracePt t="41163" x="2344738" y="1920875"/>
          <p14:tracePt t="41171" x="2387600" y="1870075"/>
          <p14:tracePt t="41179" x="2438400" y="1835150"/>
          <p14:tracePt t="41187" x="2473325" y="1801813"/>
          <p14:tracePt t="41195" x="2541588" y="1766888"/>
          <p14:tracePt t="41203" x="2557463" y="1741488"/>
          <p14:tracePt t="41211" x="2608263" y="1716088"/>
          <p14:tracePt t="41220" x="2651125" y="1682750"/>
          <p14:tracePt t="41227" x="2711450" y="1639888"/>
          <p14:tracePt t="41236" x="2770188" y="1631950"/>
          <p14:tracePt t="41243" x="2830513" y="1606550"/>
          <p14:tracePt t="41252" x="2897188" y="1589088"/>
          <p14:tracePt t="41259" x="2982913" y="1581150"/>
          <p14:tracePt t="41268" x="3067050" y="1581150"/>
          <p14:tracePt t="41275" x="3152775" y="1581150"/>
          <p14:tracePt t="41285" x="3246438" y="1581150"/>
          <p14:tracePt t="41291" x="3330575" y="1581150"/>
          <p14:tracePt t="41300" x="3449638" y="1581150"/>
          <p14:tracePt t="41307" x="3535363" y="1581150"/>
          <p14:tracePt t="41318" x="3636963" y="1606550"/>
          <p14:tracePt t="41323" x="3722688" y="1631950"/>
          <p14:tracePt t="41334" x="3816350" y="1674813"/>
          <p14:tracePt t="41339" x="3900488" y="1716088"/>
          <p14:tracePt t="41351" x="3986213" y="1776413"/>
          <p14:tracePt t="41355" x="4062413" y="1827213"/>
          <p14:tracePt t="41363" x="4113213" y="1885950"/>
          <p14:tracePt t="41371" x="4181475" y="1989138"/>
          <p14:tracePt t="41379" x="4224338" y="2065338"/>
          <p14:tracePt t="41387" x="4283075" y="2184400"/>
          <p14:tracePt t="41395" x="4341813" y="2303463"/>
          <p14:tracePt t="41403" x="4410075" y="2455863"/>
          <p14:tracePt t="41411" x="4452938" y="2566988"/>
          <p14:tracePt t="41419" x="4503738" y="2701925"/>
          <p14:tracePt t="41427" x="4529138" y="2830513"/>
          <p14:tracePt t="41435" x="4564063" y="2949575"/>
          <p14:tracePt t="41443" x="4572000" y="3041650"/>
          <p14:tracePt t="41451" x="4579938" y="3144838"/>
          <p14:tracePt t="41459" x="4597400" y="3246438"/>
          <p14:tracePt t="41468" x="4597400" y="3348038"/>
          <p14:tracePt t="41475" x="4614863" y="3449638"/>
          <p14:tracePt t="41485" x="4614863" y="3560763"/>
          <p14:tracePt t="41491" x="4614863" y="3671888"/>
          <p14:tracePt t="41501" x="4614863" y="3781425"/>
          <p14:tracePt t="41507" x="4614863" y="3900488"/>
          <p14:tracePt t="41518" x="4614863" y="3986213"/>
          <p14:tracePt t="41523" x="4589463" y="4070350"/>
          <p14:tracePt t="41534" x="4554538" y="4164013"/>
          <p14:tracePt t="41539" x="4529138" y="4240213"/>
          <p14:tracePt t="41550" x="4486275" y="4291013"/>
          <p14:tracePt t="41555" x="4445000" y="4341813"/>
          <p14:tracePt t="41564" x="4402138" y="4394200"/>
          <p14:tracePt t="41571" x="4333875" y="4445000"/>
          <p14:tracePt t="41580" x="4275138" y="4486275"/>
          <p14:tracePt t="41587" x="4214813" y="4513263"/>
          <p14:tracePt t="41595" x="4138613" y="4538663"/>
          <p14:tracePt t="41603" x="4079875" y="4554538"/>
          <p14:tracePt t="41611" x="3994150" y="4554538"/>
          <p14:tracePt t="41619" x="3917950" y="4554538"/>
          <p14:tracePt t="41627" x="3824288" y="4554538"/>
          <p14:tracePt t="41635" x="3722688" y="4554538"/>
          <p14:tracePt t="41643" x="3619500" y="4521200"/>
          <p14:tracePt t="41651" x="3527425" y="4470400"/>
          <p14:tracePt t="41659" x="3424238" y="4394200"/>
          <p14:tracePt t="41668" x="3340100" y="4316413"/>
          <p14:tracePt t="41675" x="3238500" y="4206875"/>
          <p14:tracePt t="41684" x="3160713" y="4079875"/>
          <p14:tracePt t="41691" x="3094038" y="3917950"/>
          <p14:tracePt t="41701" x="3025775" y="3738563"/>
          <p14:tracePt t="41707" x="2974975" y="3586163"/>
          <p14:tracePt t="41718" x="2940050" y="3467100"/>
          <p14:tracePt t="41723" x="2914650" y="3340100"/>
          <p14:tracePt t="41734" x="2881313" y="3221038"/>
          <p14:tracePt t="41739" x="2871788" y="3109913"/>
          <p14:tracePt t="41750" x="2871788" y="3008313"/>
          <p14:tracePt t="41755" x="2871788" y="2897188"/>
          <p14:tracePt t="41763" x="2871788" y="2813050"/>
          <p14:tracePt t="41771" x="2889250" y="2727325"/>
          <p14:tracePt t="41779" x="2932113" y="2633663"/>
          <p14:tracePt t="41787" x="2965450" y="2574925"/>
          <p14:tracePt t="41795" x="3008313" y="2506663"/>
          <p14:tracePt t="41803" x="3041650" y="2473325"/>
          <p14:tracePt t="41811" x="3076575" y="2455863"/>
          <p14:tracePt t="41819" x="3127375" y="2422525"/>
          <p14:tracePt t="41827" x="3178175" y="2413000"/>
          <p14:tracePt t="41835" x="3238500" y="2405063"/>
          <p14:tracePt t="41843" x="3279775" y="2405063"/>
          <p14:tracePt t="41851" x="3322638" y="2405063"/>
          <p14:tracePt t="41859" x="3355975" y="2405063"/>
          <p14:tracePt t="41868" x="3408363" y="2405063"/>
          <p14:tracePt t="41875" x="3441700" y="2405063"/>
          <p14:tracePt t="41884" x="3492500" y="2422525"/>
          <p14:tracePt t="41891" x="3578225" y="2489200"/>
          <p14:tracePt t="41900" x="3654425" y="2600325"/>
          <p14:tracePt t="41907" x="3756025" y="2736850"/>
          <p14:tracePt t="41918" x="3832225" y="2949575"/>
          <p14:tracePt t="41923" x="3900488" y="3101975"/>
          <p14:tracePt t="41934" x="3976688" y="3314700"/>
          <p14:tracePt t="41939" x="4037013" y="3517900"/>
          <p14:tracePt t="41952" x="4044950" y="3662363"/>
          <p14:tracePt t="41955" x="4070350" y="3773488"/>
          <p14:tracePt t="41963" x="4070350" y="3883025"/>
          <p14:tracePt t="41971" x="4070350" y="3968750"/>
          <p14:tracePt t="41979" x="4052888" y="4044950"/>
          <p14:tracePt t="41987" x="4002088" y="4121150"/>
          <p14:tracePt t="41995" x="3960813" y="4164013"/>
          <p14:tracePt t="42003" x="3883025" y="4197350"/>
          <p14:tracePt t="42011" x="3816350" y="4206875"/>
          <p14:tracePt t="42019" x="3756025" y="4214813"/>
          <p14:tracePt t="42027" x="3697288" y="4214813"/>
          <p14:tracePt t="42035" x="3611563" y="4214813"/>
          <p14:tracePt t="42043" x="3535363" y="4214813"/>
          <p14:tracePt t="42051" x="3449638" y="4214813"/>
          <p14:tracePt t="42059" x="3373438" y="4189413"/>
          <p14:tracePt t="42068" x="3297238" y="4138613"/>
          <p14:tracePt t="42075" x="3203575" y="4070350"/>
          <p14:tracePt t="42084" x="3127375" y="3986213"/>
          <p14:tracePt t="42091" x="3059113" y="3892550"/>
          <p14:tracePt t="42100" x="2990850" y="3790950"/>
          <p14:tracePt t="42107" x="2922588" y="3636963"/>
          <p14:tracePt t="42117" x="2889250" y="3527425"/>
          <p14:tracePt t="42123" x="2846388" y="3416300"/>
          <p14:tracePt t="42134" x="2805113" y="3289300"/>
          <p14:tracePt t="42139" x="2787650" y="3186113"/>
          <p14:tracePt t="42150" x="2762250" y="3076575"/>
          <p14:tracePt t="42155" x="2752725" y="3000375"/>
          <p14:tracePt t="42163" x="2752725" y="2914650"/>
          <p14:tracePt t="42171" x="2752725" y="2830513"/>
          <p14:tracePt t="42179" x="2744788" y="2752725"/>
          <p14:tracePt t="42187" x="2727325" y="2668588"/>
          <p14:tracePt t="42195" x="2711450" y="2608263"/>
          <p14:tracePt t="42203" x="2701925" y="2549525"/>
          <p14:tracePt t="42211" x="2676525" y="2489200"/>
          <p14:tracePt t="42219" x="2660650" y="2422525"/>
          <p14:tracePt t="42227" x="2633663" y="2354263"/>
          <p14:tracePt t="42235" x="2608263" y="2260600"/>
          <p14:tracePt t="42243" x="2549525" y="2141538"/>
          <p14:tracePt t="42251" x="2473325" y="2022475"/>
          <p14:tracePt t="42259" x="2405063" y="1920875"/>
          <p14:tracePt t="42268" x="2286000" y="1758950"/>
          <p14:tracePt t="42275" x="2149475" y="1622425"/>
          <p14:tracePt t="42284" x="1928813" y="1436688"/>
          <p14:tracePt t="42291" x="1639888" y="1241425"/>
          <p14:tracePt t="42301" x="1223963" y="1044575"/>
          <p14:tracePt t="42307" x="833438" y="866775"/>
          <p14:tracePt t="42318" x="400050" y="704850"/>
          <p14:tracePt t="42819" x="849313" y="909638"/>
          <p14:tracePt t="42827" x="1376363" y="1122363"/>
          <p14:tracePt t="42835" x="1903413" y="1292225"/>
          <p14:tracePt t="42843" x="2473325" y="1462088"/>
          <p14:tracePt t="42851" x="2990850" y="1606550"/>
          <p14:tracePt t="42859" x="3586163" y="1708150"/>
          <p14:tracePt t="42868" x="4232275" y="1819275"/>
          <p14:tracePt t="42875" x="4827588" y="1903413"/>
          <p14:tracePt t="42884" x="5446713" y="2014538"/>
          <p14:tracePt t="42891" x="6034088" y="2098675"/>
          <p14:tracePt t="42901" x="6543675" y="2174875"/>
          <p14:tracePt t="42907" x="6969125" y="2268538"/>
          <p14:tracePt t="42917" x="7273925" y="2319338"/>
          <p14:tracePt t="42923" x="7469188" y="2362200"/>
          <p14:tracePt t="42934" x="7631113" y="2387600"/>
          <p14:tracePt t="42939" x="7800975" y="2430463"/>
          <p14:tracePt t="42951" x="7920038" y="2455863"/>
          <p14:tracePt t="42955" x="8064500" y="2489200"/>
          <p14:tracePt t="42963" x="8201025" y="2516188"/>
          <p14:tracePt t="42971" x="8353425" y="2574925"/>
          <p14:tracePt t="42979" x="8497888" y="2608263"/>
          <p14:tracePt t="42987" x="8599488" y="2633663"/>
          <p14:tracePt t="42995" x="8702675" y="2668588"/>
          <p14:tracePt t="43003" x="8753475" y="2686050"/>
          <p14:tracePt t="43011" x="8804275" y="2719388"/>
          <p14:tracePt t="43019" x="8821738" y="2719388"/>
          <p14:tracePt t="43027" x="8829675" y="2727325"/>
          <p14:tracePt t="43035" x="8837613" y="2727325"/>
          <p14:tracePt t="43043" x="8888413" y="2736850"/>
          <p14:tracePt t="43051" x="8931275" y="2752725"/>
          <p14:tracePt t="43059" x="9007475" y="2770188"/>
          <p14:tracePt t="43068" x="9050338" y="2778125"/>
          <p14:tracePt t="43075" x="9118600" y="2805113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2558A2FA-5BCD-418B-9C18-6D4AD0F655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731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6"/>
    </mc:Choice>
    <mc:Fallback>
      <p:transition spd="slow" advTm="6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TextBox 42"/>
          <p:cNvSpPr txBox="1"/>
          <p:nvPr/>
        </p:nvSpPr>
        <p:spPr>
          <a:xfrm>
            <a:off x="1193780" y="1619448"/>
            <a:ext cx="2816158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스택에서의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삽입과 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6" name="Picture 8" descr="7-6">
            <a:extLst>
              <a:ext uri="{FF2B5EF4-FFF2-40B4-BE49-F238E27FC236}">
                <a16:creationId xmlns:a16="http://schemas.microsoft.com/office/drawing/2014/main" id="{7ABD7817-F04D-41C4-89C8-B32B23854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091"/>
          <a:stretch>
            <a:fillRect/>
          </a:stretch>
        </p:blipFill>
        <p:spPr bwMode="auto">
          <a:xfrm>
            <a:off x="1241665" y="2924752"/>
            <a:ext cx="6913562" cy="2259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42">
            <a:extLst>
              <a:ext uri="{FF2B5EF4-FFF2-40B4-BE49-F238E27FC236}">
                <a16:creationId xmlns:a16="http://schemas.microsoft.com/office/drawing/2014/main" id="{F1062B17-CB3F-4314-98D4-F3FD59516523}"/>
              </a:ext>
            </a:extLst>
          </p:cNvPr>
          <p:cNvSpPr txBox="1"/>
          <p:nvPr/>
        </p:nvSpPr>
        <p:spPr>
          <a:xfrm>
            <a:off x="1241665" y="2080521"/>
            <a:ext cx="7009333" cy="74020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공백 스택에 원소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A, B, C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 순서대로 삽입하고 한번 삭제하는 동안의 스택 변화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9" name="TextBox 43"/>
          <p:cNvSpPr txBox="1">
            <a:spLocks noChangeAspect="1"/>
          </p:cNvSpPr>
          <p:nvPr/>
        </p:nvSpPr>
        <p:spPr>
          <a:xfrm>
            <a:off x="651909" y="1155306"/>
            <a:ext cx="311304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sp>
        <p:nvSpPr>
          <p:cNvPr id="10" name="TextBox 42"/>
          <p:cNvSpPr txBox="1"/>
          <p:nvPr/>
        </p:nvSpPr>
        <p:spPr>
          <a:xfrm>
            <a:off x="1041379" y="1165476"/>
            <a:ext cx="1461676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연산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4F2A898-CB8F-406E-9D19-7D5B7004F197}"/>
              </a:ext>
            </a:extLst>
          </p:cNvPr>
          <p:cNvGrpSpPr/>
          <p:nvPr/>
        </p:nvGrpSpPr>
        <p:grpSpPr>
          <a:xfrm>
            <a:off x="822302" y="1625280"/>
            <a:ext cx="335280" cy="344228"/>
            <a:chOff x="822302" y="1689932"/>
            <a:chExt cx="335280" cy="344228"/>
          </a:xfrm>
        </p:grpSpPr>
        <p:pic>
          <p:nvPicPr>
            <p:cNvPr id="12" name="Picture 9" descr="C:\Users\Administrator\Desktop\인하대학교\05_템플릿\01_작업\확정\04\PNG\10.png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822302" y="1698880"/>
              <a:ext cx="335280" cy="335280"/>
            </a:xfrm>
            <a:prstGeom prst="rect">
              <a:avLst/>
            </a:prstGeom>
            <a:noFill/>
          </p:spPr>
        </p:pic>
        <p:sp>
          <p:nvSpPr>
            <p:cNvPr id="13" name="TextBox 36"/>
            <p:cNvSpPr txBox="1"/>
            <p:nvPr/>
          </p:nvSpPr>
          <p:spPr>
            <a:xfrm>
              <a:off x="832115" y="1689932"/>
              <a:ext cx="301686" cy="323165"/>
            </a:xfrm>
            <a:prstGeom prst="rect">
              <a:avLst/>
            </a:prstGeom>
            <a:noFill/>
            <a:effectLst>
              <a:outerShdw dist="12700" dir="5400000" algn="t" rotWithShape="0">
                <a:schemeClr val="bg1">
                  <a:alpha val="30000"/>
                </a:scheme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5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1</a:t>
              </a:r>
            </a:p>
          </p:txBody>
        </p:sp>
      </p:grp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5E3B68D0-8349-4D3B-A2DE-1BDD86CCE3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765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45"/>
    </mc:Choice>
    <mc:Fallback>
      <p:transition spd="slow" advTm="269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3" x="2005013" y="6024563"/>
          <p14:tracePt t="294" x="1997075" y="5965825"/>
          <p14:tracePt t="296" x="1997075" y="5905500"/>
          <p14:tracePt t="304" x="1989138" y="5846763"/>
          <p14:tracePt t="312" x="1989138" y="5803900"/>
          <p14:tracePt t="320" x="1989138" y="5770563"/>
          <p14:tracePt t="328" x="1989138" y="5735638"/>
          <p14:tracePt t="336" x="1989138" y="5710238"/>
          <p14:tracePt t="345" x="1989138" y="5694363"/>
          <p14:tracePt t="352" x="1989138" y="5668963"/>
          <p14:tracePt t="364" x="1979613" y="5651500"/>
          <p14:tracePt t="370" x="1979613" y="5626100"/>
          <p14:tracePt t="379" x="1963738" y="5600700"/>
          <p14:tracePt t="396" x="1963738" y="5583238"/>
          <p14:tracePt t="411" x="1963738" y="5575300"/>
          <p14:tracePt t="416" x="1963738" y="5565775"/>
          <p14:tracePt t="448" x="1963738" y="5557838"/>
          <p14:tracePt t="561" x="1963738" y="5549900"/>
          <p14:tracePt t="633" x="1954213" y="5549900"/>
          <p14:tracePt t="649" x="1928813" y="5549900"/>
          <p14:tracePt t="656" x="1920875" y="5549900"/>
          <p14:tracePt t="664" x="1895475" y="5549900"/>
          <p14:tracePt t="673" x="1885950" y="5549900"/>
          <p14:tracePt t="680" x="1860550" y="5549900"/>
          <p14:tracePt t="689" x="1844675" y="5549900"/>
          <p14:tracePt t="696" x="1827213" y="5549900"/>
          <p14:tracePt t="705" x="1809750" y="5549900"/>
          <p14:tracePt t="712" x="1793875" y="5549900"/>
          <p14:tracePt t="793" x="1784350" y="5557838"/>
          <p14:tracePt t="817" x="1776413" y="5557838"/>
          <p14:tracePt t="825" x="1766888" y="5565775"/>
          <p14:tracePt t="849" x="1758950" y="5565775"/>
          <p14:tracePt t="864" x="1751013" y="5575300"/>
          <p14:tracePt t="888" x="1725613" y="5575300"/>
          <p14:tracePt t="897" x="1716088" y="5583238"/>
          <p14:tracePt t="960" x="1700213" y="5591175"/>
          <p14:tracePt t="984" x="1690688" y="5591175"/>
          <p14:tracePt t="1072" x="1682750" y="5600700"/>
          <p14:tracePt t="1186" x="1674813" y="5600700"/>
          <p14:tracePt t="1785" x="1657350" y="5600700"/>
          <p14:tracePt t="1792" x="1657350" y="5591175"/>
          <p14:tracePt t="1800" x="1657350" y="5583238"/>
          <p14:tracePt t="1816" x="1649413" y="5557838"/>
          <p14:tracePt t="1826" x="1649413" y="5549900"/>
          <p14:tracePt t="1842" x="1639888" y="5524500"/>
          <p14:tracePt t="1856" x="1639888" y="5514975"/>
          <p14:tracePt t="1864" x="1639888" y="5497513"/>
          <p14:tracePt t="1881" x="1639888" y="5489575"/>
          <p14:tracePt t="1889" x="1639888" y="5481638"/>
          <p14:tracePt t="1905" x="1639888" y="5472113"/>
          <p14:tracePt t="1913" x="1639888" y="5464175"/>
          <p14:tracePt t="1921" x="1631950" y="5446713"/>
          <p14:tracePt t="1953" x="1631950" y="5438775"/>
          <p14:tracePt t="1992" x="1631950" y="5430838"/>
          <p14:tracePt t="2785" x="1631950" y="5438775"/>
          <p14:tracePt t="2953" x="1631950" y="5446713"/>
          <p14:tracePt t="3009" x="1631950" y="5456238"/>
          <p14:tracePt t="3073" x="1631950" y="5464175"/>
          <p14:tracePt t="3217" x="1631950" y="5472113"/>
          <p14:tracePt t="3241" x="1649413" y="5472113"/>
          <p14:tracePt t="3249" x="1657350" y="5472113"/>
          <p14:tracePt t="3259" x="1665288" y="5472113"/>
          <p14:tracePt t="3266" x="1682750" y="5472113"/>
          <p14:tracePt t="3278" x="1690688" y="5472113"/>
          <p14:tracePt t="3281" x="1700213" y="5472113"/>
          <p14:tracePt t="3293" x="1716088" y="5472113"/>
          <p14:tracePt t="3305" x="1725613" y="5456238"/>
          <p14:tracePt t="3312" x="1733550" y="5456238"/>
          <p14:tracePt t="3328" x="1741488" y="5446713"/>
          <p14:tracePt t="3344" x="1766888" y="5438775"/>
          <p14:tracePt t="3368" x="1784350" y="5430838"/>
          <p14:tracePt t="3424" x="1793875" y="5413375"/>
          <p14:tracePt t="3432" x="1801813" y="5405438"/>
          <p14:tracePt t="3442" x="1809750" y="5395913"/>
          <p14:tracePt t="3449" x="1809750" y="5387975"/>
          <p14:tracePt t="3459" x="1819275" y="5387975"/>
          <p14:tracePt t="3465" x="1827213" y="5380038"/>
          <p14:tracePt t="3497" x="1835150" y="5380038"/>
          <p14:tracePt t="3528" x="1844675" y="5380038"/>
          <p14:tracePt t="3537" x="1852613" y="5370513"/>
          <p14:tracePt t="3544" x="1860550" y="5362575"/>
          <p14:tracePt t="3617" x="1860550" y="5353050"/>
          <p14:tracePt t="3640" x="1878013" y="5353050"/>
          <p14:tracePt t="3672" x="1885950" y="5353050"/>
          <p14:tracePt t="3704" x="1895475" y="5353050"/>
          <p14:tracePt t="3720" x="1903413" y="5353050"/>
          <p14:tracePt t="3729" x="1911350" y="5353050"/>
          <p14:tracePt t="3736" x="1920875" y="5353050"/>
          <p14:tracePt t="3753" x="1928813" y="5353050"/>
          <p14:tracePt t="3808" x="1938338" y="5353050"/>
          <p14:tracePt t="3816" x="1946275" y="5353050"/>
          <p14:tracePt t="4001" x="1938338" y="5362575"/>
          <p14:tracePt t="4009" x="1911350" y="5370513"/>
          <p14:tracePt t="4017" x="1903413" y="5370513"/>
          <p14:tracePt t="4027" x="1885950" y="5380038"/>
          <p14:tracePt t="4032" x="1860550" y="5380038"/>
          <p14:tracePt t="4043" x="1835150" y="5380038"/>
          <p14:tracePt t="4048" x="1809750" y="5380038"/>
          <p14:tracePt t="4059" x="1793875" y="5380038"/>
          <p14:tracePt t="4064" x="1751013" y="5380038"/>
          <p14:tracePt t="4076" x="1725613" y="5380038"/>
          <p14:tracePt t="4080" x="1700213" y="5380038"/>
          <p14:tracePt t="4093" x="1674813" y="5380038"/>
          <p14:tracePt t="4096" x="1639888" y="5380038"/>
          <p14:tracePt t="4104" x="1631950" y="5380038"/>
          <p14:tracePt t="4112" x="1606550" y="5380038"/>
          <p14:tracePt t="4120" x="1571625" y="5362575"/>
          <p14:tracePt t="4128" x="1555750" y="5345113"/>
          <p14:tracePt t="4136" x="1530350" y="5337175"/>
          <p14:tracePt t="4145" x="1512888" y="5311775"/>
          <p14:tracePt t="4152" x="1487488" y="5294313"/>
          <p14:tracePt t="4161" x="1470025" y="5276850"/>
          <p14:tracePt t="4168" x="1444625" y="5260975"/>
          <p14:tracePt t="4177" x="1419225" y="5243513"/>
          <p14:tracePt t="4184" x="1393825" y="5218113"/>
          <p14:tracePt t="4193" x="1368425" y="5192713"/>
          <p14:tracePt t="4200" x="1360488" y="5175250"/>
          <p14:tracePt t="4209" x="1333500" y="5141913"/>
          <p14:tracePt t="4216" x="1317625" y="5124450"/>
          <p14:tracePt t="4226" x="1308100" y="5081588"/>
          <p14:tracePt t="4232" x="1282700" y="5056188"/>
          <p14:tracePt t="4242" x="1266825" y="5013325"/>
          <p14:tracePt t="4249" x="1231900" y="4962525"/>
          <p14:tracePt t="4259" x="1216025" y="4903788"/>
          <p14:tracePt t="4264" x="1206500" y="4852988"/>
          <p14:tracePt t="4275" x="1181100" y="4802188"/>
          <p14:tracePt t="4280" x="1173163" y="4759325"/>
          <p14:tracePt t="4292" x="1173163" y="4724400"/>
          <p14:tracePt t="4296" x="1147763" y="4657725"/>
          <p14:tracePt t="4305" x="1147763" y="4605338"/>
          <p14:tracePt t="4313" x="1138238" y="4554538"/>
          <p14:tracePt t="4321" x="1138238" y="4513263"/>
          <p14:tracePt t="4328" x="1130300" y="4470400"/>
          <p14:tracePt t="4337" x="1130300" y="4419600"/>
          <p14:tracePt t="4344" x="1122363" y="4359275"/>
          <p14:tracePt t="4352" x="1122363" y="4316413"/>
          <p14:tracePt t="4360" x="1122363" y="4257675"/>
          <p14:tracePt t="4368" x="1122363" y="4206875"/>
          <p14:tracePt t="4377" x="1122363" y="4146550"/>
          <p14:tracePt t="4385" x="1122363" y="4105275"/>
          <p14:tracePt t="4392" x="1122363" y="4044950"/>
          <p14:tracePt t="4401" x="1122363" y="3986213"/>
          <p14:tracePt t="4409" x="1138238" y="3935413"/>
          <p14:tracePt t="4416" x="1147763" y="3875088"/>
          <p14:tracePt t="4425" x="1163638" y="3832225"/>
          <p14:tracePt t="4432" x="1181100" y="3790950"/>
          <p14:tracePt t="4442" x="1206500" y="3756025"/>
          <p14:tracePt t="4458" x="1223963" y="3713163"/>
          <p14:tracePt t="4465" x="1231900" y="3697288"/>
          <p14:tracePt t="4475" x="1241425" y="3687763"/>
          <p14:tracePt t="4480" x="1266825" y="3629025"/>
          <p14:tracePt t="4492" x="1292225" y="3603625"/>
          <p14:tracePt t="4496" x="1325563" y="3568700"/>
          <p14:tracePt t="4505" x="1333500" y="3552825"/>
          <p14:tracePt t="4513" x="1360488" y="3527425"/>
          <p14:tracePt t="4521" x="1401763" y="3502025"/>
          <p14:tracePt t="4528" x="1411288" y="3484563"/>
          <p14:tracePt t="4537" x="1444625" y="3467100"/>
          <p14:tracePt t="4545" x="1470025" y="3459163"/>
          <p14:tracePt t="4553" x="1504950" y="3441700"/>
          <p14:tracePt t="4561" x="1555750" y="3424238"/>
          <p14:tracePt t="4569" x="1571625" y="3416300"/>
          <p14:tracePt t="4576" x="1622425" y="3398838"/>
          <p14:tracePt t="4585" x="1657350" y="3390900"/>
          <p14:tracePt t="4593" x="1665288" y="3373438"/>
          <p14:tracePt t="4601" x="1700213" y="3365500"/>
          <p14:tracePt t="4609" x="1725613" y="3365500"/>
          <p14:tracePt t="4616" x="1751013" y="3365500"/>
          <p14:tracePt t="4626" x="1776413" y="3365500"/>
          <p14:tracePt t="4632" x="1809750" y="3355975"/>
          <p14:tracePt t="4642" x="1827213" y="3355975"/>
          <p14:tracePt t="4649" x="1852613" y="3355975"/>
          <p14:tracePt t="4659" x="1878013" y="3355975"/>
          <p14:tracePt t="4665" x="1885950" y="3355975"/>
          <p14:tracePt t="4675" x="1895475" y="3355975"/>
          <p14:tracePt t="4681" x="1920875" y="3355975"/>
          <p14:tracePt t="4692" x="1946275" y="3382963"/>
          <p14:tracePt t="4697" x="1971675" y="3398838"/>
          <p14:tracePt t="4705" x="2005013" y="3433763"/>
          <p14:tracePt t="4713" x="2073275" y="3484563"/>
          <p14:tracePt t="4721" x="2108200" y="3535363"/>
          <p14:tracePt t="4728" x="2141538" y="3578225"/>
          <p14:tracePt t="4737" x="2192338" y="3629025"/>
          <p14:tracePt t="4744" x="2235200" y="3679825"/>
          <p14:tracePt t="4752" x="2278063" y="3738563"/>
          <p14:tracePt t="4760" x="2319338" y="3806825"/>
          <p14:tracePt t="4769" x="2354263" y="3883025"/>
          <p14:tracePt t="4776" x="2379663" y="3943350"/>
          <p14:tracePt t="4784" x="2430463" y="4062413"/>
          <p14:tracePt t="4793" x="2447925" y="4146550"/>
          <p14:tracePt t="4800" x="2481263" y="4283075"/>
          <p14:tracePt t="4809" x="2506663" y="4368800"/>
          <p14:tracePt t="4816" x="2516188" y="4470400"/>
          <p14:tracePt t="4825" x="2541588" y="4554538"/>
          <p14:tracePt t="4832" x="2549525" y="4630738"/>
          <p14:tracePt t="4842" x="2549525" y="4673600"/>
          <p14:tracePt t="4849" x="2549525" y="4741863"/>
          <p14:tracePt t="4859" x="2549525" y="4802188"/>
          <p14:tracePt t="4864" x="2549525" y="4860925"/>
          <p14:tracePt t="4875" x="2549525" y="4903788"/>
          <p14:tracePt t="4880" x="2549525" y="4962525"/>
          <p14:tracePt t="4892" x="2549525" y="5022850"/>
          <p14:tracePt t="4896" x="2549525" y="5091113"/>
          <p14:tracePt t="4905" x="2549525" y="5149850"/>
          <p14:tracePt t="4912" x="2541588" y="5208588"/>
          <p14:tracePt t="4921" x="2541588" y="5268913"/>
          <p14:tracePt t="4929" x="2532063" y="5302250"/>
          <p14:tracePt t="4942" x="2524125" y="5337175"/>
          <p14:tracePt t="4945" x="2506663" y="5353050"/>
          <p14:tracePt t="4953" x="2506663" y="5362575"/>
          <p14:tracePt t="4969" x="2498725" y="5370513"/>
          <p14:tracePt t="5169" x="2498725" y="5362575"/>
          <p14:tracePt t="5178" x="2498725" y="5319713"/>
          <p14:tracePt t="5186" x="2498725" y="5260975"/>
          <p14:tracePt t="5193" x="2498725" y="5218113"/>
          <p14:tracePt t="5201" x="2516188" y="5175250"/>
          <p14:tracePt t="5210" x="2524125" y="5116513"/>
          <p14:tracePt t="5217" x="2532063" y="5064125"/>
          <p14:tracePt t="5226" x="2566988" y="5005388"/>
          <p14:tracePt t="5233" x="2582863" y="4954588"/>
          <p14:tracePt t="5242" x="2600325" y="4929188"/>
          <p14:tracePt t="5249" x="2617788" y="4886325"/>
          <p14:tracePt t="5259" x="2625725" y="4860925"/>
          <p14:tracePt t="5265" x="2643188" y="4827588"/>
          <p14:tracePt t="5275" x="2660650" y="4792663"/>
          <p14:tracePt t="5281" x="2668588" y="4775200"/>
          <p14:tracePt t="5292" x="2686050" y="4724400"/>
          <p14:tracePt t="5296" x="2701925" y="4683125"/>
          <p14:tracePt t="5305" x="2711450" y="4657725"/>
          <p14:tracePt t="5313" x="2719388" y="4630738"/>
          <p14:tracePt t="5321" x="2727325" y="4614863"/>
          <p14:tracePt t="5329" x="2727325" y="4605338"/>
          <p14:tracePt t="5337" x="2736850" y="4589463"/>
          <p14:tracePt t="5426" x="2736850" y="4579938"/>
          <p14:tracePt t="5465" x="2736850" y="4572000"/>
          <p14:tracePt t="5473" x="2736850" y="4564063"/>
          <p14:tracePt t="5530" x="2736850" y="4554538"/>
          <p14:tracePt t="5554" x="2727325" y="4546600"/>
          <p14:tracePt t="5570" x="2719388" y="4538663"/>
          <p14:tracePt t="5601" x="2711450" y="4529138"/>
          <p14:tracePt t="5617" x="2693988" y="4513263"/>
          <p14:tracePt t="5681" x="2676525" y="4513263"/>
          <p14:tracePt t="5690" x="2668588" y="4513263"/>
          <p14:tracePt t="5706" x="2660650" y="4513263"/>
          <p14:tracePt t="5713" x="2651125" y="4513263"/>
          <p14:tracePt t="5729" x="2643188" y="4513263"/>
          <p14:tracePt t="5737" x="2633663" y="4513263"/>
          <p14:tracePt t="5745" x="2625725" y="4513263"/>
          <p14:tracePt t="5753" x="2617788" y="4503738"/>
          <p14:tracePt t="5769" x="2600325" y="4495800"/>
          <p14:tracePt t="5776" x="2592388" y="4495800"/>
          <p14:tracePt t="5784" x="2574925" y="4470400"/>
          <p14:tracePt t="5793" x="2557463" y="4470400"/>
          <p14:tracePt t="5801" x="2541588" y="4460875"/>
          <p14:tracePt t="5809" x="2532063" y="4452938"/>
          <p14:tracePt t="5817" x="2516188" y="4435475"/>
          <p14:tracePt t="5825" x="2489200" y="4419600"/>
          <p14:tracePt t="5833" x="2481263" y="4402138"/>
          <p14:tracePt t="5842" x="2473325" y="4402138"/>
          <p14:tracePt t="5849" x="2455863" y="4384675"/>
          <p14:tracePt t="5858" x="2447925" y="4376738"/>
          <p14:tracePt t="5865" x="2438400" y="4368800"/>
          <p14:tracePt t="5875" x="2430463" y="4359275"/>
          <p14:tracePt t="5881" x="2422525" y="4351338"/>
          <p14:tracePt t="5892" x="2413000" y="4341813"/>
          <p14:tracePt t="5909" x="2413000" y="4333875"/>
          <p14:tracePt t="5912" x="2413000" y="4316413"/>
          <p14:tracePt t="5921" x="2397125" y="4300538"/>
          <p14:tracePt t="5929" x="2387600" y="4275138"/>
          <p14:tracePt t="5937" x="2387600" y="4249738"/>
          <p14:tracePt t="5945" x="2379663" y="4232275"/>
          <p14:tracePt t="5953" x="2379663" y="4197350"/>
          <p14:tracePt t="5960" x="2371725" y="4171950"/>
          <p14:tracePt t="5969" x="2354263" y="4146550"/>
          <p14:tracePt t="5977" x="2354263" y="4121150"/>
          <p14:tracePt t="5984" x="2354263" y="4105275"/>
          <p14:tracePt t="5992" x="2354263" y="4070350"/>
          <p14:tracePt t="6001" x="2354263" y="4062413"/>
          <p14:tracePt t="6009" x="2354263" y="4037013"/>
          <p14:tracePt t="6016" x="2354263" y="4002088"/>
          <p14:tracePt t="6025" x="2354263" y="3994150"/>
          <p14:tracePt t="6032" x="2354263" y="3968750"/>
          <p14:tracePt t="6042" x="2354263" y="3951288"/>
          <p14:tracePt t="6049" x="2362200" y="3935413"/>
          <p14:tracePt t="6058" x="2371725" y="3917950"/>
          <p14:tracePt t="6065" x="2379663" y="3900488"/>
          <p14:tracePt t="6075" x="2405063" y="3875088"/>
          <p14:tracePt t="6081" x="2413000" y="3867150"/>
          <p14:tracePt t="6092" x="2438400" y="3867150"/>
          <p14:tracePt t="6097" x="2481263" y="3841750"/>
          <p14:tracePt t="6108" x="2506663" y="3841750"/>
          <p14:tracePt t="6113" x="2541588" y="3832225"/>
          <p14:tracePt t="6121" x="2557463" y="3832225"/>
          <p14:tracePt t="6129" x="2582863" y="3832225"/>
          <p14:tracePt t="6137" x="2600325" y="3832225"/>
          <p14:tracePt t="6145" x="2625725" y="3832225"/>
          <p14:tracePt t="6152" x="2633663" y="3832225"/>
          <p14:tracePt t="6160" x="2651125" y="3832225"/>
          <p14:tracePt t="6168" x="2660650" y="3832225"/>
          <p14:tracePt t="6177" x="2686050" y="3832225"/>
          <p14:tracePt t="6185" x="2701925" y="3849688"/>
          <p14:tracePt t="6192" x="2727325" y="3857625"/>
          <p14:tracePt t="6201" x="2736850" y="3875088"/>
          <p14:tracePt t="6209" x="2752725" y="3900488"/>
          <p14:tracePt t="6217" x="2770188" y="3917950"/>
          <p14:tracePt t="6225" x="2778125" y="3925888"/>
          <p14:tracePt t="6232" x="2795588" y="3960813"/>
          <p14:tracePt t="6242" x="2795588" y="3968750"/>
          <p14:tracePt t="6249" x="2813050" y="3994150"/>
          <p14:tracePt t="6258" x="2813050" y="4011613"/>
          <p14:tracePt t="6265" x="2820988" y="4019550"/>
          <p14:tracePt t="6275" x="2830513" y="4037013"/>
          <p14:tracePt t="6280" x="2830513" y="4052888"/>
          <p14:tracePt t="6296" x="2838450" y="4070350"/>
          <p14:tracePt t="6308" x="2846388" y="4079875"/>
          <p14:tracePt t="6321" x="2846388" y="4087813"/>
          <p14:tracePt t="6329" x="2846388" y="4105275"/>
          <p14:tracePt t="6337" x="2846388" y="4121150"/>
          <p14:tracePt t="6344" x="2846388" y="4130675"/>
          <p14:tracePt t="6353" x="2846388" y="4138613"/>
          <p14:tracePt t="6368" x="2846388" y="4146550"/>
          <p14:tracePt t="6376" x="2838450" y="4156075"/>
          <p14:tracePt t="6401" x="2830513" y="4164013"/>
          <p14:tracePt t="6432" x="2813050" y="4171950"/>
          <p14:tracePt t="6465" x="2805113" y="4171950"/>
          <p14:tracePt t="6474" x="2795588" y="4171950"/>
          <p14:tracePt t="6489" x="2778125" y="4189413"/>
          <p14:tracePt t="6520" x="2770188" y="4189413"/>
          <p14:tracePt t="6529" x="2752725" y="4189413"/>
          <p14:tracePt t="6536" x="2719388" y="4189413"/>
          <p14:tracePt t="6544" x="2701925" y="4189413"/>
          <p14:tracePt t="6552" x="2668588" y="4189413"/>
          <p14:tracePt t="6560" x="2625725" y="4189413"/>
          <p14:tracePt t="6569" x="2600325" y="4181475"/>
          <p14:tracePt t="6577" x="2582863" y="4181475"/>
          <p14:tracePt t="6585" x="2557463" y="4181475"/>
          <p14:tracePt t="6593" x="2541588" y="4171950"/>
          <p14:tracePt t="6601" x="2524125" y="4171950"/>
          <p14:tracePt t="6609" x="2516188" y="4171950"/>
          <p14:tracePt t="6617" x="2506663" y="4164013"/>
          <p14:tracePt t="6625" x="2498725" y="4164013"/>
          <p14:tracePt t="6648" x="2481263" y="4164013"/>
          <p14:tracePt t="6664" x="2455863" y="4164013"/>
          <p14:tracePt t="6680" x="2438400" y="4164013"/>
          <p14:tracePt t="6691" x="2430463" y="4171950"/>
          <p14:tracePt t="6708" x="2422525" y="4181475"/>
          <p14:tracePt t="6720" x="2413000" y="4189413"/>
          <p14:tracePt t="6737" x="2413000" y="4197350"/>
          <p14:tracePt t="6752" x="2413000" y="4206875"/>
          <p14:tracePt t="6760" x="2413000" y="4214813"/>
          <p14:tracePt t="6769" x="2413000" y="4224338"/>
          <p14:tracePt t="6785" x="2413000" y="4249738"/>
          <p14:tracePt t="6792" x="2413000" y="4257675"/>
          <p14:tracePt t="6800" x="2413000" y="4275138"/>
          <p14:tracePt t="6809" x="2413000" y="4291013"/>
          <p14:tracePt t="6825" x="2413000" y="4316413"/>
          <p14:tracePt t="6832" x="2413000" y="4351338"/>
          <p14:tracePt t="6842" x="2422525" y="4384675"/>
          <p14:tracePt t="6849" x="2430463" y="4410075"/>
          <p14:tracePt t="6858" x="2438400" y="4470400"/>
          <p14:tracePt t="6865" x="2447925" y="4503738"/>
          <p14:tracePt t="6875" x="2463800" y="4579938"/>
          <p14:tracePt t="6881" x="2481263" y="4630738"/>
          <p14:tracePt t="6891" x="2489200" y="4673600"/>
          <p14:tracePt t="6897" x="2506663" y="4699000"/>
          <p14:tracePt t="6908" x="2516188" y="4724400"/>
          <p14:tracePt t="6912" x="2524125" y="4733925"/>
          <p14:tracePt t="6921" x="2549525" y="4767263"/>
          <p14:tracePt t="6929" x="2557463" y="4775200"/>
          <p14:tracePt t="6944" x="2566988" y="4784725"/>
          <p14:tracePt t="6960" x="2566988" y="4792663"/>
          <p14:tracePt t="6968" x="2574925" y="4792663"/>
          <p14:tracePt t="6976" x="2592388" y="4810125"/>
          <p14:tracePt t="6992" x="2617788" y="4818063"/>
          <p14:tracePt t="7001" x="2633663" y="4835525"/>
          <p14:tracePt t="7017" x="2651125" y="4843463"/>
          <p14:tracePt t="7041" x="2660650" y="4852988"/>
          <p14:tracePt t="7058" x="2660650" y="4860925"/>
          <p14:tracePt t="7065" x="2668588" y="4868863"/>
          <p14:tracePt t="7075" x="2686050" y="4878388"/>
          <p14:tracePt t="7080" x="2701925" y="4903788"/>
          <p14:tracePt t="7091" x="2719388" y="4919663"/>
          <p14:tracePt t="7097" x="2752725" y="4937125"/>
          <p14:tracePt t="7108" x="2795588" y="4962525"/>
          <p14:tracePt t="7113" x="2830513" y="4979988"/>
          <p14:tracePt t="7121" x="2863850" y="4997450"/>
          <p14:tracePt t="7129" x="2914650" y="5030788"/>
          <p14:tracePt t="7136" x="2949575" y="5048250"/>
          <p14:tracePt t="7144" x="2965450" y="5056188"/>
          <p14:tracePt t="7152" x="3008313" y="5073650"/>
          <p14:tracePt t="7160" x="3051175" y="5091113"/>
          <p14:tracePt t="7168" x="3067050" y="5091113"/>
          <p14:tracePt t="7177" x="3084513" y="5099050"/>
          <p14:tracePt t="7185" x="3101975" y="5099050"/>
          <p14:tracePt t="7193" x="3119438" y="5099050"/>
          <p14:tracePt t="7200" x="3144838" y="5099050"/>
          <p14:tracePt t="7209" x="3152775" y="5099050"/>
          <p14:tracePt t="7216" x="3186113" y="5099050"/>
          <p14:tracePt t="7225" x="3238500" y="5073650"/>
          <p14:tracePt t="7232" x="3271838" y="5056188"/>
          <p14:tracePt t="7242" x="3297238" y="5030788"/>
          <p14:tracePt t="7248" x="3348038" y="5005388"/>
          <p14:tracePt t="7258" x="3382963" y="4987925"/>
          <p14:tracePt t="7265" x="3416300" y="4972050"/>
          <p14:tracePt t="7275" x="3433763" y="4962525"/>
          <p14:tracePt t="7280" x="3467100" y="4946650"/>
          <p14:tracePt t="7304" x="3475038" y="4946650"/>
          <p14:tracePt t="7352" x="3492500" y="4929188"/>
          <p14:tracePt t="7369" x="3492500" y="4919663"/>
          <p14:tracePt t="7376" x="3492500" y="4911725"/>
          <p14:tracePt t="7384" x="3492500" y="4886325"/>
          <p14:tracePt t="7392" x="3492500" y="4878388"/>
          <p14:tracePt t="7400" x="3492500" y="4852988"/>
          <p14:tracePt t="7408" x="3492500" y="4810125"/>
          <p14:tracePt t="7416" x="3492500" y="4784725"/>
          <p14:tracePt t="7425" x="3492500" y="4741863"/>
          <p14:tracePt t="7432" x="3492500" y="4716463"/>
          <p14:tracePt t="7441" x="3492500" y="4683125"/>
          <p14:tracePt t="7448" x="3492500" y="4648200"/>
          <p14:tracePt t="7458" x="3484563" y="4630738"/>
          <p14:tracePt t="7464" x="3475038" y="4605338"/>
          <p14:tracePt t="7474" x="3467100" y="4589463"/>
          <p14:tracePt t="7481" x="3459163" y="4579938"/>
          <p14:tracePt t="7492" x="3459163" y="4572000"/>
          <p14:tracePt t="7508" x="3449638" y="4564063"/>
          <p14:tracePt t="7521" x="3441700" y="4546600"/>
          <p14:tracePt t="7553" x="3433763" y="4546600"/>
          <p14:tracePt t="7568" x="3424238" y="4538663"/>
          <p14:tracePt t="7585" x="3416300" y="4529138"/>
          <p14:tracePt t="7601" x="3408363" y="4529138"/>
          <p14:tracePt t="7609" x="3398838" y="4529138"/>
          <p14:tracePt t="7617" x="3390900" y="4529138"/>
          <p14:tracePt t="7626" x="3382963" y="4521200"/>
          <p14:tracePt t="7658" x="3373438" y="4521200"/>
          <p14:tracePt t="7665" x="3355975" y="4521200"/>
          <p14:tracePt t="7674" x="3340100" y="4521200"/>
          <p14:tracePt t="7681" x="3322638" y="4521200"/>
          <p14:tracePt t="7692" x="3297238" y="4538663"/>
          <p14:tracePt t="7697" x="3279775" y="4546600"/>
          <p14:tracePt t="7707" x="3263900" y="4554538"/>
          <p14:tracePt t="7713" x="3246438" y="4572000"/>
          <p14:tracePt t="7720" x="3238500" y="4579938"/>
          <p14:tracePt t="7729" x="3228975" y="4589463"/>
          <p14:tracePt t="7737" x="3228975" y="4614863"/>
          <p14:tracePt t="7745" x="3221038" y="4622800"/>
          <p14:tracePt t="7752" x="3221038" y="4630738"/>
          <p14:tracePt t="7761" x="3211513" y="4648200"/>
          <p14:tracePt t="8104" x="3211513" y="4665663"/>
          <p14:tracePt t="8112" x="3211513" y="4683125"/>
          <p14:tracePt t="8121" x="3211513" y="4708525"/>
          <p14:tracePt t="8128" x="3211513" y="4724400"/>
          <p14:tracePt t="8136" x="3211513" y="4749800"/>
          <p14:tracePt t="8144" x="3211513" y="4775200"/>
          <p14:tracePt t="8152" x="3221038" y="4792663"/>
          <p14:tracePt t="8161" x="3221038" y="4802188"/>
          <p14:tracePt t="8168" x="3228975" y="4818063"/>
          <p14:tracePt t="8176" x="3228975" y="4827588"/>
          <p14:tracePt t="8184" x="3228975" y="4843463"/>
          <p14:tracePt t="8192" x="3228975" y="4852988"/>
          <p14:tracePt t="8200" x="3238500" y="4868863"/>
          <p14:tracePt t="8242" x="3246438" y="4868863"/>
          <p14:tracePt t="8281" x="3254375" y="4868863"/>
          <p14:tracePt t="8304" x="3271838" y="4868863"/>
          <p14:tracePt t="8312" x="3279775" y="4868863"/>
          <p14:tracePt t="8337" x="3289300" y="4868863"/>
          <p14:tracePt t="8344" x="3305175" y="4860925"/>
          <p14:tracePt t="8352" x="3314700" y="4860925"/>
          <p14:tracePt t="8361" x="3340100" y="4852988"/>
          <p14:tracePt t="8368" x="3355975" y="4852988"/>
          <p14:tracePt t="8376" x="3373438" y="4843463"/>
          <p14:tracePt t="8385" x="3390900" y="4843463"/>
          <p14:tracePt t="8392" x="3408363" y="4835525"/>
          <p14:tracePt t="8400" x="3416300" y="4827588"/>
          <p14:tracePt t="8408" x="3424238" y="4827588"/>
          <p14:tracePt t="8416" x="3433763" y="4827588"/>
          <p14:tracePt t="8432" x="3449638" y="4827588"/>
          <p14:tracePt t="8441" x="3459163" y="4827588"/>
          <p14:tracePt t="8448" x="3475038" y="4827588"/>
          <p14:tracePt t="8458" x="3492500" y="4827588"/>
          <p14:tracePt t="8464" x="3527425" y="4827588"/>
          <p14:tracePt t="8474" x="3535363" y="4827588"/>
          <p14:tracePt t="8480" x="3560763" y="4827588"/>
          <p14:tracePt t="8492" x="3568700" y="4827588"/>
          <p14:tracePt t="8508" x="3586163" y="4827588"/>
          <p14:tracePt t="8512" x="3594100" y="4827588"/>
          <p14:tracePt t="8569" x="3603625" y="4827588"/>
          <p14:tracePt t="8584" x="3611563" y="4827588"/>
          <p14:tracePt t="8600" x="3611563" y="4818063"/>
          <p14:tracePt t="8616" x="3611563" y="4802188"/>
          <p14:tracePt t="8625" x="3611563" y="4792663"/>
          <p14:tracePt t="8632" x="3611563" y="4784725"/>
          <p14:tracePt t="8642" x="3611563" y="4759325"/>
          <p14:tracePt t="8648" x="3611563" y="4749800"/>
          <p14:tracePt t="8657" x="3611563" y="4724400"/>
          <p14:tracePt t="8664" x="3594100" y="4708525"/>
          <p14:tracePt t="8674" x="3586163" y="4683125"/>
          <p14:tracePt t="8680" x="3578225" y="4683125"/>
          <p14:tracePt t="8691" x="3578225" y="4673600"/>
          <p14:tracePt t="8707" x="3568700" y="4648200"/>
          <p14:tracePt t="8712" x="3552825" y="4648200"/>
          <p14:tracePt t="8728" x="3552825" y="4640263"/>
          <p14:tracePt t="8737" x="3543300" y="4622800"/>
          <p14:tracePt t="8744" x="3517900" y="4605338"/>
          <p14:tracePt t="8752" x="3502025" y="4605338"/>
          <p14:tracePt t="8761" x="3492500" y="4605338"/>
          <p14:tracePt t="8768" x="3475038" y="4597400"/>
          <p14:tracePt t="8776" x="3459163" y="4597400"/>
          <p14:tracePt t="8784" x="3449638" y="4589463"/>
          <p14:tracePt t="8800" x="3441700" y="4579938"/>
          <p14:tracePt t="8809" x="3433763" y="4572000"/>
          <p14:tracePt t="8817" x="3424238" y="4572000"/>
          <p14:tracePt t="8825" x="3416300" y="4564063"/>
          <p14:tracePt t="8833" x="3408363" y="4564063"/>
          <p14:tracePt t="8841" x="3398838" y="4546600"/>
          <p14:tracePt t="8848" x="3390900" y="4546600"/>
          <p14:tracePt t="8858" x="3382963" y="4546600"/>
          <p14:tracePt t="8864" x="3365500" y="4538663"/>
          <p14:tracePt t="8875" x="3355975" y="4538663"/>
          <p14:tracePt t="8880" x="3348038" y="4538663"/>
          <p14:tracePt t="8896" x="3322638" y="4529138"/>
          <p14:tracePt t="8908" x="3314700" y="4529138"/>
          <p14:tracePt t="8924" x="3297238" y="4529138"/>
          <p14:tracePt t="8929" x="3289300" y="4529138"/>
          <p14:tracePt t="8936" x="3279775" y="4529138"/>
          <p14:tracePt t="8958" x="3246438" y="4529138"/>
          <p14:tracePt t="8960" x="3228975" y="4529138"/>
          <p14:tracePt t="8968" x="3221038" y="4529138"/>
          <p14:tracePt t="8976" x="3211513" y="4529138"/>
          <p14:tracePt t="8985" x="3195638" y="4529138"/>
          <p14:tracePt t="9001" x="3186113" y="4529138"/>
          <p14:tracePt t="9016" x="3178175" y="4529138"/>
          <p14:tracePt t="9025" x="3170238" y="4529138"/>
          <p14:tracePt t="9032" x="3160713" y="4529138"/>
          <p14:tracePt t="9041" x="3152775" y="4529138"/>
          <p14:tracePt t="9065" x="3135313" y="4529138"/>
          <p14:tracePt t="9081" x="3127375" y="4529138"/>
          <p14:tracePt t="9097" x="3109913" y="4529138"/>
          <p14:tracePt t="9107" x="3101975" y="4538663"/>
          <p14:tracePt t="9113" x="3094038" y="4554538"/>
          <p14:tracePt t="9129" x="3084513" y="4589463"/>
          <p14:tracePt t="9144" x="3076575" y="4597400"/>
          <p14:tracePt t="9152" x="3076575" y="4605338"/>
          <p14:tracePt t="9160" x="3059113" y="4622800"/>
          <p14:tracePt t="9177" x="3059113" y="4630738"/>
          <p14:tracePt t="9185" x="3059113" y="4648200"/>
          <p14:tracePt t="9193" x="3059113" y="4657725"/>
          <p14:tracePt t="9201" x="3059113" y="4665663"/>
          <p14:tracePt t="9208" x="3059113" y="4673600"/>
          <p14:tracePt t="9217" x="3059113" y="4683125"/>
          <p14:tracePt t="9225" x="3059113" y="4691063"/>
          <p14:tracePt t="9241" x="3059113" y="4708525"/>
          <p14:tracePt t="9265" x="3059113" y="4716463"/>
          <p14:tracePt t="9274" x="3059113" y="4724400"/>
          <p14:tracePt t="9280" x="3059113" y="4733925"/>
          <p14:tracePt t="9291" x="3059113" y="4749800"/>
          <p14:tracePt t="9296" x="3059113" y="4775200"/>
          <p14:tracePt t="9307" x="3059113" y="4784725"/>
          <p14:tracePt t="9324" x="3067050" y="4792663"/>
          <p14:tracePt t="9329" x="3067050" y="4810125"/>
          <p14:tracePt t="9385" x="3076575" y="4818063"/>
          <p14:tracePt t="9393" x="3084513" y="4818063"/>
          <p14:tracePt t="9401" x="3094038" y="4818063"/>
          <p14:tracePt t="9416" x="3109913" y="4818063"/>
          <p14:tracePt t="9432" x="3119438" y="4818063"/>
          <p14:tracePt t="9441" x="3144838" y="4818063"/>
          <p14:tracePt t="9458" x="3152775" y="4818063"/>
          <p14:tracePt t="9465" x="3160713" y="4818063"/>
          <p14:tracePt t="9474" x="3178175" y="4818063"/>
          <p14:tracePt t="9481" x="3195638" y="4818063"/>
          <p14:tracePt t="9491" x="3211513" y="4818063"/>
          <p14:tracePt t="9497" x="3221038" y="4818063"/>
          <p14:tracePt t="9507" x="3228975" y="4818063"/>
          <p14:tracePt t="9524" x="3238500" y="4818063"/>
          <p14:tracePt t="9528" x="3246438" y="4818063"/>
          <p14:tracePt t="9537" x="3254375" y="4818063"/>
          <p14:tracePt t="9552" x="3279775" y="4818063"/>
          <p14:tracePt t="9560" x="3289300" y="4818063"/>
          <p14:tracePt t="9568" x="3305175" y="4810125"/>
          <p14:tracePt t="9577" x="3314700" y="4810125"/>
          <p14:tracePt t="9585" x="3322638" y="4810125"/>
          <p14:tracePt t="9593" x="3340100" y="4802188"/>
          <p14:tracePt t="9601" x="3348038" y="4802188"/>
          <p14:tracePt t="9617" x="3355975" y="4802188"/>
          <p14:tracePt t="9624" x="3373438" y="4802188"/>
          <p14:tracePt t="9729" x="3373438" y="4792663"/>
          <p14:tracePt t="9745" x="3373438" y="4784725"/>
          <p14:tracePt t="9753" x="3373438" y="4775200"/>
          <p14:tracePt t="9761" x="3373438" y="4759325"/>
          <p14:tracePt t="9769" x="3373438" y="4749800"/>
          <p14:tracePt t="9777" x="3365500" y="4733925"/>
          <p14:tracePt t="9785" x="3365500" y="4716463"/>
          <p14:tracePt t="9792" x="3348038" y="4708525"/>
          <p14:tracePt t="9800" x="3340100" y="4683125"/>
          <p14:tracePt t="9808" x="3340100" y="4673600"/>
          <p14:tracePt t="9816" x="3330575" y="4657725"/>
          <p14:tracePt t="9825" x="3330575" y="4648200"/>
          <p14:tracePt t="9832" x="3330575" y="4640263"/>
          <p14:tracePt t="9841" x="3322638" y="4630738"/>
          <p14:tracePt t="9848" x="3314700" y="4622800"/>
          <p14:tracePt t="9857" x="3314700" y="4614863"/>
          <p14:tracePt t="9865" x="3305175" y="4614863"/>
          <p14:tracePt t="9874" x="3305175" y="4597400"/>
          <p14:tracePt t="9881" x="3305175" y="4589463"/>
          <p14:tracePt t="9897" x="3297238" y="4579938"/>
          <p14:tracePt t="9928" x="3297238" y="4572000"/>
          <p14:tracePt t="10017" x="3289300" y="4564063"/>
          <p14:tracePt t="10041" x="3279775" y="4564063"/>
          <p14:tracePt t="10049" x="3271838" y="4564063"/>
          <p14:tracePt t="10057" x="3263900" y="4564063"/>
          <p14:tracePt t="10064" x="3254375" y="4564063"/>
          <p14:tracePt t="10074" x="3246438" y="4564063"/>
          <p14:tracePt t="10080" x="3228975" y="4564063"/>
          <p14:tracePt t="10091" x="3221038" y="4564063"/>
          <p14:tracePt t="10097" x="3195638" y="4564063"/>
          <p14:tracePt t="10107" x="3170238" y="4564063"/>
          <p14:tracePt t="10113" x="3144838" y="4564063"/>
          <p14:tracePt t="10123" x="3119438" y="4564063"/>
          <p14:tracePt t="10129" x="3101975" y="4564063"/>
          <p14:tracePt t="10137" x="3076575" y="4579938"/>
          <p14:tracePt t="10153" x="3067050" y="4579938"/>
          <p14:tracePt t="10185" x="3067050" y="4589463"/>
          <p14:tracePt t="10233" x="3067050" y="4597400"/>
          <p14:tracePt t="10241" x="3067050" y="4605338"/>
          <p14:tracePt t="10248" x="3067050" y="4614863"/>
          <p14:tracePt t="10257" x="3067050" y="4622800"/>
          <p14:tracePt t="10274" x="3067050" y="4640263"/>
          <p14:tracePt t="10291" x="3067050" y="4648200"/>
          <p14:tracePt t="10313" x="3067050" y="4657725"/>
          <p14:tracePt t="10321" x="3067050" y="4673600"/>
          <p14:tracePt t="10328" x="3067050" y="4708525"/>
          <p14:tracePt t="10336" x="3076575" y="4724400"/>
          <p14:tracePt t="10344" x="3084513" y="4767263"/>
          <p14:tracePt t="10353" x="3084513" y="4775200"/>
          <p14:tracePt t="10361" x="3084513" y="4784725"/>
          <p14:tracePt t="10368" x="3084513" y="4792663"/>
          <p14:tracePt t="10376" x="3094038" y="4802188"/>
          <p14:tracePt t="10384" x="3101975" y="4802188"/>
          <p14:tracePt t="10425" x="3101975" y="4818063"/>
          <p14:tracePt t="10432" x="3101975" y="4827588"/>
          <p14:tracePt t="10448" x="3101975" y="4835525"/>
          <p14:tracePt t="10457" x="3101975" y="4852988"/>
          <p14:tracePt t="10481" x="3101975" y="4860925"/>
          <p14:tracePt t="10512" x="3109913" y="4868863"/>
          <p14:tracePt t="10545" x="3119438" y="4868863"/>
          <p14:tracePt t="10553" x="3127375" y="4868863"/>
          <p14:tracePt t="10561" x="3144838" y="4868863"/>
          <p14:tracePt t="10568" x="3160713" y="4868863"/>
          <p14:tracePt t="10577" x="3178175" y="4868863"/>
          <p14:tracePt t="10584" x="3203575" y="4868863"/>
          <p14:tracePt t="10592" x="3228975" y="4868863"/>
          <p14:tracePt t="10600" x="3254375" y="4878388"/>
          <p14:tracePt t="10608" x="3297238" y="4878388"/>
          <p14:tracePt t="10617" x="3348038" y="4894263"/>
          <p14:tracePt t="10624" x="3390900" y="4894263"/>
          <p14:tracePt t="10633" x="3467100" y="4903788"/>
          <p14:tracePt t="10641" x="3509963" y="4911725"/>
          <p14:tracePt t="10649" x="3586163" y="4919663"/>
          <p14:tracePt t="10657" x="3671888" y="4946650"/>
          <p14:tracePt t="10665" x="3781425" y="4972050"/>
          <p14:tracePt t="10674" x="3875088" y="4979988"/>
          <p14:tracePt t="10681" x="3960813" y="5005388"/>
          <p14:tracePt t="10690" x="4037013" y="5013325"/>
          <p14:tracePt t="10697" x="4095750" y="5022850"/>
          <p14:tracePt t="10707" x="4121150" y="5030788"/>
          <p14:tracePt t="10713" x="4171950" y="5038725"/>
          <p14:tracePt t="10724" x="4206875" y="5056188"/>
          <p14:tracePt t="10728" x="4214813" y="5056188"/>
          <p14:tracePt t="10736" x="4232275" y="5064125"/>
          <p14:tracePt t="10753" x="4257675" y="5073650"/>
          <p14:tracePt t="10760" x="4265613" y="5073650"/>
          <p14:tracePt t="10801" x="4275138" y="5073650"/>
          <p14:tracePt t="10824" x="4283075" y="5073650"/>
          <p14:tracePt t="10833" x="4291013" y="5073650"/>
          <p14:tracePt t="10841" x="4300538" y="5073650"/>
          <p14:tracePt t="10848" x="4308475" y="5073650"/>
          <p14:tracePt t="10874" x="4333875" y="5073650"/>
          <p14:tracePt t="10881" x="4341813" y="5073650"/>
          <p14:tracePt t="10891" x="4341813" y="5064125"/>
          <p14:tracePt t="10896" x="4359275" y="5056188"/>
          <p14:tracePt t="10907" x="4394200" y="5038725"/>
          <p14:tracePt t="10912" x="4419600" y="5038725"/>
          <p14:tracePt t="10923" x="4452938" y="5022850"/>
          <p14:tracePt t="10929" x="4495800" y="5013325"/>
          <p14:tracePt t="10940" x="4529138" y="5013325"/>
          <p14:tracePt t="10945" x="4554538" y="5005388"/>
          <p14:tracePt t="10953" x="4572000" y="5005388"/>
          <p14:tracePt t="10961" x="4605338" y="5005388"/>
          <p14:tracePt t="10968" x="4622800" y="5005388"/>
          <p14:tracePt t="10977" x="4640263" y="4997450"/>
          <p14:tracePt t="10984" x="4648200" y="4997450"/>
          <p14:tracePt t="10992" x="4657725" y="4997450"/>
          <p14:tracePt t="11025" x="4673600" y="4997450"/>
          <p14:tracePt t="11153" x="4673600" y="4987925"/>
          <p14:tracePt t="11176" x="4673600" y="4979988"/>
          <p14:tracePt t="11184" x="4657725" y="4962525"/>
          <p14:tracePt t="11193" x="4648200" y="4937125"/>
          <p14:tracePt t="11201" x="4640263" y="4911725"/>
          <p14:tracePt t="11209" x="4630738" y="4886325"/>
          <p14:tracePt t="11217" x="4597400" y="4843463"/>
          <p14:tracePt t="11224" x="4597400" y="4810125"/>
          <p14:tracePt t="11232" x="4564063" y="4749800"/>
          <p14:tracePt t="11241" x="4554538" y="4724400"/>
          <p14:tracePt t="11248" x="4554538" y="4691063"/>
          <p14:tracePt t="11258" x="4546600" y="4673600"/>
          <p14:tracePt t="11265" x="4538663" y="4622800"/>
          <p14:tracePt t="11273" x="4521200" y="4589463"/>
          <p14:tracePt t="11281" x="4521200" y="4572000"/>
          <p14:tracePt t="11290" x="4513263" y="4538663"/>
          <p14:tracePt t="11297" x="4513263" y="4513263"/>
          <p14:tracePt t="11307" x="4513263" y="4470400"/>
          <p14:tracePt t="11313" x="4513263" y="4435475"/>
          <p14:tracePt t="11323" x="4513263" y="4384675"/>
          <p14:tracePt t="11329" x="4513263" y="4341813"/>
          <p14:tracePt t="11340" x="4513263" y="4308475"/>
          <p14:tracePt t="11345" x="4513263" y="4275138"/>
          <p14:tracePt t="11353" x="4513263" y="4257675"/>
          <p14:tracePt t="11361" x="4513263" y="4232275"/>
          <p14:tracePt t="11368" x="4513263" y="4224338"/>
          <p14:tracePt t="11376" x="4513263" y="4206875"/>
          <p14:tracePt t="11384" x="4521200" y="4189413"/>
          <p14:tracePt t="11401" x="4529138" y="4156075"/>
          <p14:tracePt t="11408" x="4546600" y="4138613"/>
          <p14:tracePt t="11416" x="4572000" y="4113213"/>
          <p14:tracePt t="11424" x="4605338" y="4095750"/>
          <p14:tracePt t="11433" x="4640263" y="4079875"/>
          <p14:tracePt t="11441" x="4673600" y="4070350"/>
          <p14:tracePt t="11448" x="4683125" y="4070350"/>
          <p14:tracePt t="11457" x="4699000" y="4070350"/>
          <p14:tracePt t="11465" x="4708525" y="4070350"/>
          <p14:tracePt t="11474" x="4733925" y="4070350"/>
          <p14:tracePt t="11481" x="4749800" y="4070350"/>
          <p14:tracePt t="11490" x="4775200" y="4070350"/>
          <p14:tracePt t="11496" x="4784725" y="4070350"/>
          <p14:tracePt t="11507" x="4835525" y="4079875"/>
          <p14:tracePt t="11512" x="4843463" y="4087813"/>
          <p14:tracePt t="11523" x="4868863" y="4113213"/>
          <p14:tracePt t="11528" x="4878388" y="4121150"/>
          <p14:tracePt t="11540" x="4886325" y="4138613"/>
          <p14:tracePt t="11544" x="4894263" y="4156075"/>
          <p14:tracePt t="11553" x="4903788" y="4171950"/>
          <p14:tracePt t="11561" x="4903788" y="4189413"/>
          <p14:tracePt t="11568" x="4903788" y="4197350"/>
          <p14:tracePt t="11577" x="4911725" y="4232275"/>
          <p14:tracePt t="11585" x="4911725" y="4240213"/>
          <p14:tracePt t="11592" x="4919663" y="4257675"/>
          <p14:tracePt t="11608" x="4919663" y="4265613"/>
          <p14:tracePt t="11617" x="4919663" y="4275138"/>
          <p14:tracePt t="11632" x="4919663" y="4283075"/>
          <p14:tracePt t="11641" x="4911725" y="4300538"/>
          <p14:tracePt t="11657" x="4894263" y="4308475"/>
          <p14:tracePt t="11665" x="4868863" y="4308475"/>
          <p14:tracePt t="11674" x="4860925" y="4308475"/>
          <p14:tracePt t="11681" x="4843463" y="4308475"/>
          <p14:tracePt t="11690" x="4818063" y="4325938"/>
          <p14:tracePt t="11707" x="4802188" y="4333875"/>
          <p14:tracePt t="11729" x="4792663" y="4333875"/>
          <p14:tracePt t="11753" x="4784725" y="4333875"/>
          <p14:tracePt t="11776" x="4775200" y="4333875"/>
          <p14:tracePt t="11793" x="4767263" y="4333875"/>
          <p14:tracePt t="11809" x="4759325" y="4333875"/>
          <p14:tracePt t="11840" x="4749800" y="4333875"/>
          <p14:tracePt t="11912" x="4741863" y="4333875"/>
          <p14:tracePt t="11929" x="4733925" y="4333875"/>
          <p14:tracePt t="11954" x="4733925" y="4325938"/>
          <p14:tracePt t="11961" x="4724400" y="4308475"/>
          <p14:tracePt t="11977" x="4716463" y="4291013"/>
          <p14:tracePt t="11993" x="4716463" y="4275138"/>
          <p14:tracePt t="12009" x="4708525" y="4265613"/>
          <p14:tracePt t="12017" x="4708525" y="4257675"/>
          <p14:tracePt t="12033" x="4708525" y="4249738"/>
          <p14:tracePt t="12041" x="4708525" y="4240213"/>
          <p14:tracePt t="12048" x="4708525" y="4232275"/>
          <p14:tracePt t="12073" x="4708525" y="4224338"/>
          <p14:tracePt t="12090" x="4716463" y="4206875"/>
          <p14:tracePt t="12096" x="4733925" y="4197350"/>
          <p14:tracePt t="12113" x="4741863" y="4197350"/>
          <p14:tracePt t="12138" x="4759325" y="4197350"/>
          <p14:tracePt t="12144" x="4767263" y="4197350"/>
          <p14:tracePt t="12160" x="4792663" y="4214813"/>
          <p14:tracePt t="12168" x="4818063" y="4240213"/>
          <p14:tracePt t="12176" x="4827588" y="4265613"/>
          <p14:tracePt t="12184" x="4843463" y="4300538"/>
          <p14:tracePt t="12192" x="4860925" y="4359275"/>
          <p14:tracePt t="12201" x="4868863" y="4384675"/>
          <p14:tracePt t="12208" x="4868863" y="4435475"/>
          <p14:tracePt t="12216" x="4894263" y="4513263"/>
          <p14:tracePt t="12224" x="4894263" y="4554538"/>
          <p14:tracePt t="12232" x="4894263" y="4614863"/>
          <p14:tracePt t="12241" x="4894263" y="4640263"/>
          <p14:tracePt t="12249" x="4886325" y="4699000"/>
          <p14:tracePt t="12257" x="4878388" y="4741863"/>
          <p14:tracePt t="12264" x="4843463" y="4810125"/>
          <p14:tracePt t="12273" x="4835525" y="4852988"/>
          <p14:tracePt t="12281" x="4802188" y="4894263"/>
          <p14:tracePt t="12290" x="4802188" y="4903788"/>
          <p14:tracePt t="12296" x="4784725" y="4929188"/>
          <p14:tracePt t="12307" x="4767263" y="4946650"/>
          <p14:tracePt t="12323" x="4759325" y="4954588"/>
          <p14:tracePt t="12393" x="4741863" y="4954588"/>
          <p14:tracePt t="12472" x="4733925" y="4954588"/>
          <p14:tracePt t="12490" x="4733925" y="4946650"/>
          <p14:tracePt t="12497" x="4733925" y="4937125"/>
          <p14:tracePt t="12507" x="4724400" y="4911725"/>
          <p14:tracePt t="12513" x="4724400" y="4903788"/>
          <p14:tracePt t="12523" x="4724400" y="4894263"/>
          <p14:tracePt t="12529" x="4716463" y="4868863"/>
          <p14:tracePt t="12541" x="4716463" y="4860925"/>
          <p14:tracePt t="12544" x="4699000" y="4843463"/>
          <p14:tracePt t="12552" x="4691063" y="4835525"/>
          <p14:tracePt t="12560" x="4691063" y="4818063"/>
          <p14:tracePt t="12568" x="4691063" y="4810125"/>
          <p14:tracePt t="12577" x="4691063" y="4802188"/>
          <p14:tracePt t="12585" x="4691063" y="4792663"/>
          <p14:tracePt t="12593" x="4691063" y="4767263"/>
          <p14:tracePt t="12601" x="4691063" y="4759325"/>
          <p14:tracePt t="12616" x="4691063" y="4733925"/>
          <p14:tracePt t="12624" x="4691063" y="4724400"/>
          <p14:tracePt t="12640" x="4691063" y="4708525"/>
          <p14:tracePt t="12673" x="4691063" y="4699000"/>
          <p14:tracePt t="12761" x="4691063" y="4716463"/>
          <p14:tracePt t="12769" x="4691063" y="4741863"/>
          <p14:tracePt t="12777" x="4683125" y="4759325"/>
          <p14:tracePt t="12792" x="4683125" y="4767263"/>
          <p14:tracePt t="12808" x="4683125" y="4775200"/>
          <p14:tracePt t="12889" x="4673600" y="4784725"/>
          <p14:tracePt t="12896" x="4665663" y="4784725"/>
          <p14:tracePt t="12906" x="4665663" y="4775200"/>
          <p14:tracePt t="12912" x="4665663" y="4767263"/>
          <p14:tracePt t="12924" x="4665663" y="4749800"/>
          <p14:tracePt t="12928" x="4665663" y="4741863"/>
          <p14:tracePt t="12955" x="4665663" y="4708525"/>
          <p14:tracePt t="12961" x="4665663" y="4699000"/>
          <p14:tracePt t="12968" x="4665663" y="4673600"/>
          <p14:tracePt t="12976" x="4665663" y="4665663"/>
          <p14:tracePt t="12985" x="4673600" y="4622800"/>
          <p14:tracePt t="12992" x="4673600" y="4589463"/>
          <p14:tracePt t="13000" x="4673600" y="4564063"/>
          <p14:tracePt t="13008" x="4673600" y="4538663"/>
          <p14:tracePt t="13016" x="4673600" y="4529138"/>
          <p14:tracePt t="13024" x="4673600" y="4513263"/>
          <p14:tracePt t="13032" x="4673600" y="4495800"/>
          <p14:tracePt t="13041" x="4673600" y="4478338"/>
          <p14:tracePt t="13048" x="4673600" y="4452938"/>
          <p14:tracePt t="13057" x="4673600" y="4445000"/>
          <p14:tracePt t="13064" x="4673600" y="4419600"/>
          <p14:tracePt t="13074" x="4673600" y="4402138"/>
          <p14:tracePt t="13080" x="4673600" y="4384675"/>
          <p14:tracePt t="13091" x="4673600" y="4376738"/>
          <p14:tracePt t="13096" x="4673600" y="4368800"/>
          <p14:tracePt t="13107" x="4673600" y="4351338"/>
          <p14:tracePt t="13128" x="4673600" y="4341813"/>
          <p14:tracePt t="13425" x="4691063" y="4333875"/>
          <p14:tracePt t="13433" x="4708525" y="4333875"/>
          <p14:tracePt t="13441" x="4733925" y="4341813"/>
          <p14:tracePt t="13449" x="4749800" y="4351338"/>
          <p14:tracePt t="13457" x="4767263" y="4359275"/>
          <p14:tracePt t="13464" x="4775200" y="4368800"/>
          <p14:tracePt t="13473" x="4784725" y="4368800"/>
          <p14:tracePt t="13490" x="4792663" y="4376738"/>
          <p14:tracePt t="13506" x="4792663" y="4384675"/>
          <p14:tracePt t="13529" x="4792663" y="4402138"/>
          <p14:tracePt t="13540" x="4775200" y="4410075"/>
          <p14:tracePt t="13552" x="4767263" y="4410075"/>
          <p14:tracePt t="13568" x="4767263" y="4419600"/>
          <p14:tracePt t="13584" x="4759325" y="4419600"/>
          <p14:tracePt t="13592" x="4749800" y="4419600"/>
          <p14:tracePt t="13608" x="4741863" y="4419600"/>
          <p14:tracePt t="13641" x="4716463" y="4419600"/>
          <p14:tracePt t="13657" x="4708525" y="4419600"/>
          <p14:tracePt t="13664" x="4699000" y="4410075"/>
          <p14:tracePt t="13673" x="4691063" y="4394200"/>
          <p14:tracePt t="13680" x="4691063" y="4376738"/>
          <p14:tracePt t="13690" x="4691063" y="4368800"/>
          <p14:tracePt t="13696" x="4683125" y="4351338"/>
          <p14:tracePt t="13707" x="4683125" y="4333875"/>
          <p14:tracePt t="13712" x="4683125" y="4308475"/>
          <p14:tracePt t="13723" x="4683125" y="4291013"/>
          <p14:tracePt t="13728" x="4673600" y="4275138"/>
          <p14:tracePt t="13744" x="4673600" y="4265613"/>
          <p14:tracePt t="13753" x="4673600" y="4240213"/>
          <p14:tracePt t="13768" x="4673600" y="4232275"/>
          <p14:tracePt t="13776" x="4673600" y="4214813"/>
          <p14:tracePt t="13784" x="4673600" y="4206875"/>
          <p14:tracePt t="13792" x="4673600" y="4189413"/>
          <p14:tracePt t="13800" x="4683125" y="4181475"/>
          <p14:tracePt t="13809" x="4683125" y="4171950"/>
          <p14:tracePt t="13816" x="4691063" y="4164013"/>
          <p14:tracePt t="13825" x="4699000" y="4164013"/>
          <p14:tracePt t="13841" x="4708525" y="4156075"/>
          <p14:tracePt t="13865" x="4716463" y="4156075"/>
          <p14:tracePt t="13874" x="4724400" y="4138613"/>
          <p14:tracePt t="13880" x="4733925" y="4138613"/>
          <p14:tracePt t="13890" x="4749800" y="4138613"/>
          <p14:tracePt t="13897" x="4767263" y="4138613"/>
          <p14:tracePt t="13907" x="4775200" y="4138613"/>
          <p14:tracePt t="13913" x="4792663" y="4146550"/>
          <p14:tracePt t="13923" x="4818063" y="4171950"/>
          <p14:tracePt t="13929" x="4827588" y="4171950"/>
          <p14:tracePt t="13939" x="4843463" y="4189413"/>
          <p14:tracePt t="13945" x="4852988" y="4206875"/>
          <p14:tracePt t="13957" x="4860925" y="4214813"/>
          <p14:tracePt t="13961" x="4878388" y="4224338"/>
          <p14:tracePt t="13969" x="4878388" y="4232275"/>
          <p14:tracePt t="13977" x="4886325" y="4240213"/>
          <p14:tracePt t="13985" x="4886325" y="4249738"/>
          <p14:tracePt t="14073" x="4886325" y="4265613"/>
          <p14:tracePt t="14506" x="4886325" y="4275138"/>
          <p14:tracePt t="14514" x="4886325" y="4283075"/>
          <p14:tracePt t="14522" x="4886325" y="4300538"/>
          <p14:tracePt t="14530" x="4894263" y="4316413"/>
          <p14:tracePt t="14542" x="4911725" y="4351338"/>
          <p14:tracePt t="14546" x="4937125" y="4384675"/>
          <p14:tracePt t="14559" x="4954588" y="4402138"/>
          <p14:tracePt t="14561" x="4972050" y="4427538"/>
          <p14:tracePt t="14569" x="4979988" y="4435475"/>
          <p14:tracePt t="14577" x="5005388" y="4460875"/>
          <p14:tracePt t="14585" x="5013325" y="4478338"/>
          <p14:tracePt t="14592" x="5013325" y="4495800"/>
          <p14:tracePt t="14600" x="5038725" y="4521200"/>
          <p14:tracePt t="14609" x="5048250" y="4529138"/>
          <p14:tracePt t="14616" x="5056188" y="4538663"/>
          <p14:tracePt t="14625" x="5064125" y="4554538"/>
          <p14:tracePt t="14640" x="5073650" y="4564063"/>
          <p14:tracePt t="14648" x="5081588" y="4579938"/>
          <p14:tracePt t="14704" x="5091113" y="4597400"/>
          <p14:tracePt t="14712" x="5091113" y="4605338"/>
          <p14:tracePt t="14739" x="5099050" y="4614863"/>
          <p14:tracePt t="14744" x="5106988" y="4622800"/>
          <p14:tracePt t="14753" x="5116513" y="4630738"/>
          <p14:tracePt t="14761" x="5124450" y="4630738"/>
          <p14:tracePt t="14769" x="5141913" y="4640263"/>
          <p14:tracePt t="14777" x="5141913" y="4648200"/>
          <p14:tracePt t="14785" x="5157788" y="4648200"/>
          <p14:tracePt t="14793" x="5167313" y="4648200"/>
          <p14:tracePt t="14801" x="5175250" y="4657725"/>
          <p14:tracePt t="14809" x="5192713" y="4665663"/>
          <p14:tracePt t="14816" x="5200650" y="4673600"/>
          <p14:tracePt t="14825" x="5218113" y="4699000"/>
          <p14:tracePt t="14848" x="5218113" y="4708525"/>
          <p14:tracePt t="15248" x="5235575" y="4716463"/>
          <p14:tracePt t="15264" x="5260975" y="4724400"/>
          <p14:tracePt t="15280" x="5268913" y="4724400"/>
          <p14:tracePt t="15289" x="5276850" y="4724400"/>
          <p14:tracePt t="15296" x="5286375" y="4724400"/>
          <p14:tracePt t="15306" x="5294313" y="4741863"/>
          <p14:tracePt t="15313" x="5311775" y="4741863"/>
          <p14:tracePt t="15329" x="5319713" y="4749800"/>
          <p14:tracePt t="15339" x="5327650" y="4749800"/>
          <p14:tracePt t="15345" x="5337175" y="4759325"/>
          <p14:tracePt t="15356" x="5345113" y="4767263"/>
          <p14:tracePt t="15360" x="5353050" y="4767263"/>
          <p14:tracePt t="15368" x="5370513" y="4784725"/>
          <p14:tracePt t="15376" x="5370513" y="4792663"/>
          <p14:tracePt t="15385" x="5380038" y="4810125"/>
          <p14:tracePt t="15392" x="5405438" y="4835525"/>
          <p14:tracePt t="15401" x="5413375" y="4860925"/>
          <p14:tracePt t="15408" x="5421313" y="4894263"/>
          <p14:tracePt t="15417" x="5438775" y="4937125"/>
          <p14:tracePt t="15425" x="5456238" y="4962525"/>
          <p14:tracePt t="15433" x="5472113" y="4987925"/>
          <p14:tracePt t="15440" x="5472113" y="4997450"/>
          <p14:tracePt t="15448" x="5489575" y="5013325"/>
          <p14:tracePt t="15456" x="5497513" y="5048250"/>
          <p14:tracePt t="15465" x="5497513" y="5056188"/>
          <p14:tracePt t="15473" x="5507038" y="5073650"/>
          <p14:tracePt t="15481" x="5507038" y="5091113"/>
          <p14:tracePt t="15496" x="5507038" y="5106988"/>
          <p14:tracePt t="15744" x="5514975" y="5116513"/>
          <p14:tracePt t="15753" x="5524500" y="5116513"/>
          <p14:tracePt t="15769" x="5557838" y="5099050"/>
          <p14:tracePt t="15777" x="5616575" y="5091113"/>
          <p14:tracePt t="15785" x="5651500" y="5081588"/>
          <p14:tracePt t="15793" x="5710238" y="5064125"/>
          <p14:tracePt t="15801" x="5788025" y="5048250"/>
          <p14:tracePt t="15809" x="5854700" y="5048250"/>
          <p14:tracePt t="15817" x="5915025" y="5030788"/>
          <p14:tracePt t="15824" x="5991225" y="5022850"/>
          <p14:tracePt t="15833" x="6076950" y="5022850"/>
          <p14:tracePt t="15841" x="6135688" y="5013325"/>
          <p14:tracePt t="15849" x="6221413" y="5013325"/>
          <p14:tracePt t="15856" x="6288088" y="5013325"/>
          <p14:tracePt t="15865" x="6365875" y="5013325"/>
          <p14:tracePt t="15873" x="6416675" y="5013325"/>
          <p14:tracePt t="15880" x="6475413" y="5013325"/>
          <p14:tracePt t="15890" x="6510338" y="5013325"/>
          <p14:tracePt t="15896" x="6543675" y="5013325"/>
          <p14:tracePt t="15906" x="6551613" y="5013325"/>
          <p14:tracePt t="15945" x="6561138" y="5013325"/>
          <p14:tracePt t="15985" x="6569075" y="5022850"/>
          <p14:tracePt t="16016" x="6569075" y="5030788"/>
          <p14:tracePt t="16033" x="6569075" y="5038725"/>
          <p14:tracePt t="16040" x="6569075" y="5048250"/>
          <p14:tracePt t="16105" x="6569075" y="5056188"/>
          <p14:tracePt t="16112" x="6569075" y="5064125"/>
          <p14:tracePt t="16122" x="6561138" y="5064125"/>
          <p14:tracePt t="16129" x="6551613" y="5064125"/>
          <p14:tracePt t="16139" x="6526213" y="5064125"/>
          <p14:tracePt t="16144" x="6518275" y="5064125"/>
          <p14:tracePt t="16156" x="6492875" y="5081588"/>
          <p14:tracePt t="16160" x="6483350" y="5081588"/>
          <p14:tracePt t="16169" x="6475413" y="5081588"/>
          <p14:tracePt t="16233" x="6457950" y="5081588"/>
          <p14:tracePt t="16249" x="6450013" y="5081588"/>
          <p14:tracePt t="16264" x="6416675" y="5081588"/>
          <p14:tracePt t="16280" x="6391275" y="5056188"/>
          <p14:tracePt t="16289" x="6381750" y="5048250"/>
          <p14:tracePt t="16297" x="6365875" y="5038725"/>
          <p14:tracePt t="16306" x="6348413" y="5030788"/>
          <p14:tracePt t="16322" x="6338888" y="5022850"/>
          <p14:tracePt t="16328" x="6330950" y="5005388"/>
          <p14:tracePt t="16339" x="6323013" y="4972050"/>
          <p14:tracePt t="16356" x="6323013" y="4937125"/>
          <p14:tracePt t="16361" x="6313488" y="4919663"/>
          <p14:tracePt t="16373" x="6305550" y="4903788"/>
          <p14:tracePt t="16376" x="6305550" y="4894263"/>
          <p14:tracePt t="16385" x="6305550" y="4878388"/>
          <p14:tracePt t="16393" x="6297613" y="4860925"/>
          <p14:tracePt t="16400" x="6297613" y="4827588"/>
          <p14:tracePt t="16408" x="6297613" y="4784725"/>
          <p14:tracePt t="16416" x="6297613" y="4749800"/>
          <p14:tracePt t="16425" x="6297613" y="4708525"/>
          <p14:tracePt t="16433" x="6297613" y="4665663"/>
          <p14:tracePt t="16440" x="6297613" y="4622800"/>
          <p14:tracePt t="16449" x="6297613" y="4579938"/>
          <p14:tracePt t="16456" x="6297613" y="4521200"/>
          <p14:tracePt t="16465" x="6297613" y="4460875"/>
          <p14:tracePt t="16473" x="6288088" y="4376738"/>
          <p14:tracePt t="16481" x="6262688" y="4316413"/>
          <p14:tracePt t="16489" x="6262688" y="4275138"/>
          <p14:tracePt t="16496" x="6254750" y="4197350"/>
          <p14:tracePt t="16505" x="6254750" y="4138613"/>
          <p14:tracePt t="16513" x="6246813" y="4079875"/>
          <p14:tracePt t="16522" x="6246813" y="4027488"/>
          <p14:tracePt t="16529" x="6237288" y="3976688"/>
          <p14:tracePt t="16539" x="6237288" y="3935413"/>
          <p14:tracePt t="16544" x="6221413" y="3900488"/>
          <p14:tracePt t="16556" x="6221413" y="3883025"/>
          <p14:tracePt t="16561" x="6211888" y="3857625"/>
          <p14:tracePt t="16768" x="6211888" y="3849688"/>
          <p14:tracePt t="16784" x="6237288" y="3849688"/>
          <p14:tracePt t="16800" x="6246813" y="3857625"/>
          <p14:tracePt t="16808" x="6254750" y="3857625"/>
          <p14:tracePt t="16824" x="6262688" y="3857625"/>
          <p14:tracePt t="16833" x="6272213" y="3867150"/>
          <p14:tracePt t="16856" x="6288088" y="3867150"/>
          <p14:tracePt t="16864" x="6297613" y="3867150"/>
          <p14:tracePt t="16873" x="6323013" y="3875088"/>
          <p14:tracePt t="16880" x="6330950" y="3875088"/>
          <p14:tracePt t="16890" x="6348413" y="3875088"/>
          <p14:tracePt t="16896" x="6365875" y="3883025"/>
          <p14:tracePt t="16906" x="6373813" y="3883025"/>
          <p14:tracePt t="16922" x="6381750" y="3892550"/>
          <p14:tracePt t="16944" x="6391275" y="3900488"/>
          <p14:tracePt t="16957" x="6391275" y="3908425"/>
          <p14:tracePt t="16960" x="6391275" y="3917950"/>
          <p14:tracePt t="16973" x="6391275" y="3943350"/>
          <p14:tracePt t="16976" x="6391275" y="3960813"/>
          <p14:tracePt t="16985" x="6399213" y="3986213"/>
          <p14:tracePt t="17001" x="6399213" y="4019550"/>
          <p14:tracePt t="17008" x="6399213" y="4027488"/>
          <p14:tracePt t="17017" x="6399213" y="4070350"/>
          <p14:tracePt t="17024" x="6399213" y="4105275"/>
          <p14:tracePt t="17032" x="6399213" y="4138613"/>
          <p14:tracePt t="17040" x="6399213" y="4181475"/>
          <p14:tracePt t="17048" x="6399213" y="4224338"/>
          <p14:tracePt t="17056" x="6399213" y="4249738"/>
          <p14:tracePt t="17064" x="6399213" y="4275138"/>
          <p14:tracePt t="17073" x="6399213" y="4308475"/>
          <p14:tracePt t="17080" x="6399213" y="4325938"/>
          <p14:tracePt t="17089" x="6399213" y="4351338"/>
          <p14:tracePt t="17096" x="6399213" y="4359275"/>
          <p14:tracePt t="17106" x="6399213" y="4376738"/>
          <p14:tracePt t="17112" x="6399213" y="4394200"/>
          <p14:tracePt t="17122" x="6399213" y="4419600"/>
          <p14:tracePt t="17128" x="6399213" y="4427538"/>
          <p14:tracePt t="17144" x="6399213" y="4445000"/>
          <p14:tracePt t="17233" x="6391275" y="4460875"/>
          <p14:tracePt t="17441" x="6391275" y="4452938"/>
          <p14:tracePt t="17449" x="6391275" y="4445000"/>
          <p14:tracePt t="17456" x="6399213" y="4435475"/>
          <p14:tracePt t="17464" x="6407150" y="4435475"/>
          <p14:tracePt t="17488" x="6407150" y="4427538"/>
          <p14:tracePt t="17496" x="6407150" y="4419600"/>
          <p14:tracePt t="17538" x="6407150" y="4402138"/>
          <p14:tracePt t="17544" x="6407150" y="4394200"/>
          <p14:tracePt t="17569" x="6407150" y="4384675"/>
          <p14:tracePt t="17729" x="6407150" y="4376738"/>
          <p14:tracePt t="17784" x="6407150" y="4384675"/>
          <p14:tracePt t="17808" x="6416675" y="4384675"/>
          <p14:tracePt t="18377" x="6432550" y="4384675"/>
          <p14:tracePt t="18386" x="6442075" y="4384675"/>
          <p14:tracePt t="18393" x="6457950" y="4376738"/>
          <p14:tracePt t="18401" x="6475413" y="4359275"/>
          <p14:tracePt t="18417" x="6492875" y="4341813"/>
          <p14:tracePt t="18425" x="6510338" y="4325938"/>
          <p14:tracePt t="18433" x="6518275" y="4316413"/>
          <p14:tracePt t="18441" x="6535738" y="4283075"/>
          <p14:tracePt t="18449" x="6551613" y="4257675"/>
          <p14:tracePt t="18457" x="6561138" y="4232275"/>
          <p14:tracePt t="18464" x="6561138" y="4206875"/>
          <p14:tracePt t="18473" x="6561138" y="4197350"/>
          <p14:tracePt t="18481" x="6561138" y="4171950"/>
          <p14:tracePt t="18489" x="6561138" y="4164013"/>
          <p14:tracePt t="18505" x="6561138" y="4146550"/>
          <p14:tracePt t="18513" x="6561138" y="4138613"/>
          <p14:tracePt t="18529" x="6561138" y="4130675"/>
          <p14:tracePt t="18538" x="6561138" y="4113213"/>
          <p14:tracePt t="18561" x="6561138" y="4095750"/>
          <p14:tracePt t="18572" x="6561138" y="4070350"/>
          <p14:tracePt t="18576" x="6561138" y="4062413"/>
          <p14:tracePt t="18584" x="6551613" y="4044950"/>
          <p14:tracePt t="18592" x="6535738" y="4019550"/>
          <p14:tracePt t="18600" x="6518275" y="4002088"/>
          <p14:tracePt t="18609" x="6510338" y="3994150"/>
          <p14:tracePt t="18616" x="6492875" y="3960813"/>
          <p14:tracePt t="18624" x="6492875" y="3951288"/>
          <p14:tracePt t="18632" x="6475413" y="3943350"/>
          <p14:tracePt t="18640" x="6467475" y="3935413"/>
          <p14:tracePt t="18664" x="6457950" y="3917950"/>
          <p14:tracePt t="18680" x="6450013" y="3908425"/>
          <p14:tracePt t="18705" x="6442075" y="3908425"/>
          <p14:tracePt t="18841" x="6424613" y="3917950"/>
          <p14:tracePt t="18848" x="6416675" y="3925888"/>
          <p14:tracePt t="18865" x="6407150" y="3925888"/>
          <p14:tracePt t="18873" x="6391275" y="3925888"/>
          <p14:tracePt t="18881" x="6373813" y="3935413"/>
          <p14:tracePt t="18889" x="6356350" y="3935413"/>
          <p14:tracePt t="18897" x="6330950" y="3951288"/>
          <p14:tracePt t="18913" x="6323013" y="3951288"/>
          <p14:tracePt t="18945" x="6313488" y="3951288"/>
          <p14:tracePt t="18961" x="6305550" y="3951288"/>
          <p14:tracePt t="18977" x="6288088" y="3951288"/>
          <p14:tracePt t="18984" x="6280150" y="3951288"/>
          <p14:tracePt t="18992" x="6280150" y="3943350"/>
          <p14:tracePt t="19032" x="6272213" y="3935413"/>
          <p14:tracePt t="19040" x="6262688" y="3935413"/>
          <p14:tracePt t="19065" x="6254750" y="3925888"/>
          <p14:tracePt t="19072" x="6246813" y="3917950"/>
          <p14:tracePt t="19088" x="6237288" y="3908425"/>
          <p14:tracePt t="19105" x="6237288" y="3900488"/>
          <p14:tracePt t="19122" x="6237288" y="3892550"/>
          <p14:tracePt t="19128" x="6237288" y="3883025"/>
          <p14:tracePt t="19138" x="6237288" y="3875088"/>
          <p14:tracePt t="19145" x="6237288" y="3867150"/>
          <p14:tracePt t="19155" x="6237288" y="3857625"/>
          <p14:tracePt t="19161" x="6221413" y="3841750"/>
          <p14:tracePt t="19172" x="6221413" y="3832225"/>
          <p14:tracePt t="19177" x="6221413" y="3824288"/>
          <p14:tracePt t="19188" x="6221413" y="3806825"/>
          <p14:tracePt t="19201" x="6221413" y="3798888"/>
          <p14:tracePt t="19217" x="6221413" y="3790950"/>
          <p14:tracePt t="19225" x="6221413" y="3773488"/>
          <p14:tracePt t="19240" x="6221413" y="3763963"/>
          <p14:tracePt t="19256" x="6237288" y="3756025"/>
          <p14:tracePt t="19272" x="6262688" y="3738563"/>
          <p14:tracePt t="19281" x="6272213" y="3738563"/>
          <p14:tracePt t="19289" x="6280150" y="3730625"/>
          <p14:tracePt t="19297" x="6288088" y="3722688"/>
          <p14:tracePt t="19305" x="6297613" y="3722688"/>
          <p14:tracePt t="19313" x="6305550" y="3722688"/>
          <p14:tracePt t="19322" x="6323013" y="3722688"/>
          <p14:tracePt t="19329" x="6338888" y="3705225"/>
          <p14:tracePt t="19338" x="6365875" y="3705225"/>
          <p14:tracePt t="19345" x="6391275" y="3697288"/>
          <p14:tracePt t="19355" x="6416675" y="3697288"/>
          <p14:tracePt t="19360" x="6432550" y="3697288"/>
          <p14:tracePt t="19372" x="6450013" y="3697288"/>
          <p14:tracePt t="19376" x="6467475" y="3697288"/>
          <p14:tracePt t="19392" x="6492875" y="3705225"/>
          <p14:tracePt t="19400" x="6500813" y="3722688"/>
          <p14:tracePt t="19408" x="6518275" y="3738563"/>
          <p14:tracePt t="19416" x="6535738" y="3748088"/>
          <p14:tracePt t="19425" x="6543675" y="3756025"/>
          <p14:tracePt t="19432" x="6551613" y="3763963"/>
          <p14:tracePt t="19464" x="6551613" y="3773488"/>
          <p14:tracePt t="19473" x="6561138" y="3781425"/>
          <p14:tracePt t="19505" x="6561138" y="3790950"/>
          <p14:tracePt t="19522" x="6561138" y="3798888"/>
          <p14:tracePt t="19538" x="6561138" y="3806825"/>
          <p14:tracePt t="19545" x="6561138" y="3824288"/>
          <p14:tracePt t="19760" x="6577013" y="3841750"/>
          <p14:tracePt t="19769" x="6594475" y="3841750"/>
          <p14:tracePt t="19776" x="6611938" y="3849688"/>
          <p14:tracePt t="19785" x="6654800" y="3867150"/>
          <p14:tracePt t="19792" x="6688138" y="3867150"/>
          <p14:tracePt t="19801" x="6738938" y="3875088"/>
          <p14:tracePt t="19809" x="6789738" y="3875088"/>
          <p14:tracePt t="19817" x="6832600" y="3883025"/>
          <p14:tracePt t="19824" x="6875463" y="3892550"/>
          <p14:tracePt t="19833" x="6926263" y="3892550"/>
          <p14:tracePt t="19841" x="6969125" y="3908425"/>
          <p14:tracePt t="19848" x="6994525" y="3917950"/>
          <p14:tracePt t="19857" x="7027863" y="3925888"/>
          <p14:tracePt t="19864" x="7035800" y="3925888"/>
          <p14:tracePt t="19873" x="7061200" y="3935413"/>
          <p14:tracePt t="19880" x="7078663" y="3951288"/>
          <p14:tracePt t="19889" x="7088188" y="3960813"/>
          <p14:tracePt t="19896" x="7096125" y="3960813"/>
          <p14:tracePt t="19905" x="7104063" y="3960813"/>
          <p14:tracePt t="19922" x="7113588" y="3960813"/>
          <p14:tracePt t="19928" x="7113588" y="3968750"/>
          <p14:tracePt t="19939" x="7129463" y="3986213"/>
          <p14:tracePt t="19945" x="7146925" y="3994150"/>
          <p14:tracePt t="19960" x="7154863" y="4002088"/>
          <p14:tracePt t="19972" x="7172325" y="4027488"/>
          <p14:tracePt t="19989" x="7172325" y="4062413"/>
          <p14:tracePt t="19993" x="7180263" y="4079875"/>
          <p14:tracePt t="20000" x="7197725" y="4113213"/>
          <p14:tracePt t="20008" x="7215188" y="4138613"/>
          <p14:tracePt t="20016" x="7223125" y="4164013"/>
          <p14:tracePt t="20024" x="7232650" y="4189413"/>
          <p14:tracePt t="20032" x="7240588" y="4206875"/>
          <p14:tracePt t="20040" x="7248525" y="4214813"/>
          <p14:tracePt t="20048" x="7248525" y="4224338"/>
          <p14:tracePt t="20080" x="7248525" y="4232275"/>
          <p14:tracePt t="20169" x="7248525" y="4240213"/>
          <p14:tracePt t="20177" x="7248525" y="4249738"/>
          <p14:tracePt t="20192" x="7258050" y="4265613"/>
          <p14:tracePt t="20217" x="7258050" y="4275138"/>
          <p14:tracePt t="20296" x="7258050" y="4283075"/>
          <p14:tracePt t="20321" x="7258050" y="4300538"/>
          <p14:tracePt t="20329" x="7258050" y="4308475"/>
          <p14:tracePt t="20354" x="7258050" y="4316413"/>
          <p14:tracePt t="20369" x="7258050" y="4333875"/>
          <p14:tracePt t="20385" x="7248525" y="4333875"/>
          <p14:tracePt t="20393" x="7240588" y="4341813"/>
          <p14:tracePt t="20425" x="7232650" y="4351338"/>
          <p14:tracePt t="20441" x="7223125" y="4351338"/>
          <p14:tracePt t="20448" x="7215188" y="4351338"/>
          <p14:tracePt t="20464" x="7197725" y="4368800"/>
          <p14:tracePt t="20472" x="7189788" y="4368800"/>
          <p14:tracePt t="20497" x="7180263" y="4368800"/>
          <p14:tracePt t="20512" x="7172325" y="4368800"/>
          <p14:tracePt t="20522" x="7164388" y="4368800"/>
          <p14:tracePt t="20545" x="7146925" y="4368800"/>
          <p14:tracePt t="20561" x="7129463" y="4368800"/>
          <p14:tracePt t="20570" x="7129463" y="4359275"/>
          <p14:tracePt t="20576" x="7104063" y="4341813"/>
          <p14:tracePt t="20588" x="7096125" y="4333875"/>
          <p14:tracePt t="20600" x="7088188" y="4333875"/>
          <p14:tracePt t="20608" x="7078663" y="4325938"/>
          <p14:tracePt t="20616" x="7061200" y="4325938"/>
          <p14:tracePt t="20624" x="7045325" y="4300538"/>
          <p14:tracePt t="20633" x="7035800" y="4291013"/>
          <p14:tracePt t="20641" x="7027863" y="4283075"/>
          <p14:tracePt t="20648" x="7019925" y="4275138"/>
          <p14:tracePt t="20657" x="7002463" y="4265613"/>
          <p14:tracePt t="20664" x="6985000" y="4232275"/>
          <p14:tracePt t="20672" x="6985000" y="4224338"/>
          <p14:tracePt t="20681" x="6985000" y="4206875"/>
          <p14:tracePt t="20689" x="6977063" y="4197350"/>
          <p14:tracePt t="20697" x="6969125" y="4189413"/>
          <p14:tracePt t="20705" x="6951663" y="4156075"/>
          <p14:tracePt t="20721" x="6943725" y="4138613"/>
          <p14:tracePt t="20728" x="6943725" y="4121150"/>
          <p14:tracePt t="20738" x="6943725" y="4113213"/>
          <p14:tracePt t="20745" x="6943725" y="4105275"/>
          <p14:tracePt t="20754" x="6943725" y="4095750"/>
          <p14:tracePt t="20761" x="6943725" y="4087813"/>
          <p14:tracePt t="20771" x="6943725" y="4062413"/>
          <p14:tracePt t="20777" x="6943725" y="4027488"/>
          <p14:tracePt t="20788" x="6943725" y="4019550"/>
          <p14:tracePt t="20793" x="6943725" y="3994150"/>
          <p14:tracePt t="20801" x="6943725" y="3976688"/>
          <p14:tracePt t="20817" x="6943725" y="3960813"/>
          <p14:tracePt t="20824" x="6943725" y="3935413"/>
          <p14:tracePt t="20833" x="6951663" y="3925888"/>
          <p14:tracePt t="20840" x="6959600" y="3917950"/>
          <p14:tracePt t="20848" x="6977063" y="3900488"/>
          <p14:tracePt t="20857" x="6985000" y="3892550"/>
          <p14:tracePt t="20864" x="7019925" y="3867150"/>
          <p14:tracePt t="20872" x="7027863" y="3867150"/>
          <p14:tracePt t="20880" x="7045325" y="3857625"/>
          <p14:tracePt t="20888" x="7061200" y="3841750"/>
          <p14:tracePt t="20921" x="7070725" y="3841750"/>
          <p14:tracePt t="20929" x="7088188" y="3841750"/>
          <p14:tracePt t="20938" x="7104063" y="3849688"/>
          <p14:tracePt t="20945" x="7138988" y="3857625"/>
          <p14:tracePt t="20961" x="7154863" y="3867150"/>
          <p14:tracePt t="20972" x="7172325" y="3875088"/>
          <p14:tracePt t="20976" x="7172325" y="3883025"/>
          <p14:tracePt t="20992" x="7189788" y="3892550"/>
          <p14:tracePt t="21001" x="7205663" y="3900488"/>
          <p14:tracePt t="21017" x="7205663" y="3917950"/>
          <p14:tracePt t="21033" x="7215188" y="3935413"/>
          <p14:tracePt t="21041" x="7215188" y="3943350"/>
          <p14:tracePt t="21049" x="7232650" y="3960813"/>
          <p14:tracePt t="21056" x="7232650" y="3968750"/>
          <p14:tracePt t="21096" x="7240588" y="3976688"/>
          <p14:tracePt t="21104" x="7240588" y="4002088"/>
          <p14:tracePt t="21122" x="7240588" y="4011613"/>
          <p14:tracePt t="21129" x="7240588" y="4019550"/>
          <p14:tracePt t="21138" x="7240588" y="4027488"/>
          <p14:tracePt t="21145" x="7240588" y="4037013"/>
          <p14:tracePt t="21161" x="7240588" y="4044950"/>
          <p14:tracePt t="21209" x="7240588" y="4062413"/>
          <p14:tracePt t="21467" x="7240588" y="4070350"/>
          <p14:tracePt t="21482" x="7248525" y="4070350"/>
          <p14:tracePt t="21505" x="7258050" y="4070350"/>
          <p14:tracePt t="21514" x="7265988" y="4079875"/>
          <p14:tracePt t="21528" x="7265988" y="4087813"/>
          <p14:tracePt t="21537" x="7273925" y="4095750"/>
          <p14:tracePt t="21545" x="7273925" y="4113213"/>
          <p14:tracePt t="21554" x="7273925" y="4138613"/>
          <p14:tracePt t="21571" x="7273925" y="4164013"/>
          <p14:tracePt t="21577" x="7273925" y="4171950"/>
          <p14:tracePt t="21587" x="7273925" y="4197350"/>
          <p14:tracePt t="21592" x="7273925" y="4206875"/>
          <p14:tracePt t="21600" x="7265988" y="4224338"/>
          <p14:tracePt t="21609" x="7258050" y="4240213"/>
          <p14:tracePt t="21617" x="7232650" y="4265613"/>
          <p14:tracePt t="21625" x="7215188" y="4283075"/>
          <p14:tracePt t="21632" x="7205663" y="4283075"/>
          <p14:tracePt t="21641" x="7197725" y="4300538"/>
          <p14:tracePt t="21656" x="7180263" y="4316413"/>
          <p14:tracePt t="21664" x="7172325" y="4316413"/>
          <p14:tracePt t="21672" x="7164388" y="4325938"/>
          <p14:tracePt t="21680" x="7146925" y="4325938"/>
          <p14:tracePt t="21688" x="7121525" y="4333875"/>
          <p14:tracePt t="21696" x="7113588" y="4333875"/>
          <p14:tracePt t="21705" x="7096125" y="4333875"/>
          <p14:tracePt t="21713" x="7088188" y="4333875"/>
          <p14:tracePt t="21737" x="7078663" y="4333875"/>
          <p14:tracePt t="21754" x="7070725" y="4333875"/>
          <p14:tracePt t="21761" x="7053263" y="4333875"/>
          <p14:tracePt t="21771" x="7045325" y="4333875"/>
          <p14:tracePt t="21776" x="7027863" y="4316413"/>
          <p14:tracePt t="21788" x="7019925" y="4308475"/>
          <p14:tracePt t="21792" x="7010400" y="4300538"/>
          <p14:tracePt t="21804" x="7002463" y="4283075"/>
          <p14:tracePt t="21809" x="7002463" y="4275138"/>
          <p14:tracePt t="21817" x="7002463" y="4265613"/>
          <p14:tracePt t="21825" x="7002463" y="4257675"/>
          <p14:tracePt t="21833" x="6994525" y="4249738"/>
          <p14:tracePt t="21849" x="6985000" y="4240213"/>
          <p14:tracePt t="21857" x="6985000" y="4232275"/>
          <p14:tracePt t="21865" x="6985000" y="4224338"/>
          <p14:tracePt t="21881" x="6985000" y="4214813"/>
          <p14:tracePt t="21889" x="6985000" y="4197350"/>
          <p14:tracePt t="21897" x="6977063" y="4189413"/>
          <p14:tracePt t="21905" x="6977063" y="4164013"/>
          <p14:tracePt t="21912" x="6977063" y="4146550"/>
          <p14:tracePt t="21922" x="6977063" y="4130675"/>
          <p14:tracePt t="21928" x="6977063" y="4113213"/>
          <p14:tracePt t="21938" x="6985000" y="4079875"/>
          <p14:tracePt t="21945" x="6994525" y="4062413"/>
          <p14:tracePt t="21956" x="7019925" y="4037013"/>
          <p14:tracePt t="21960" x="7035800" y="4027488"/>
          <p14:tracePt t="21971" x="7070725" y="4011613"/>
          <p14:tracePt t="21976" x="7088188" y="3994150"/>
          <p14:tracePt t="21988" x="7096125" y="3986213"/>
          <p14:tracePt t="22004" x="7113588" y="3976688"/>
          <p14:tracePt t="22017" x="7121525" y="3976688"/>
          <p14:tracePt t="22024" x="7121525" y="3968750"/>
          <p14:tracePt t="22032" x="7129463" y="3968750"/>
          <p14:tracePt t="22040" x="7138988" y="3968750"/>
          <p14:tracePt t="22048" x="7146925" y="3968750"/>
          <p14:tracePt t="22056" x="7180263" y="3968750"/>
          <p14:tracePt t="22065" x="7180263" y="3976688"/>
          <p14:tracePt t="22072" x="7197725" y="3976688"/>
          <p14:tracePt t="22081" x="7215188" y="3994150"/>
          <p14:tracePt t="22088" x="7223125" y="4011613"/>
          <p14:tracePt t="22096" x="7232650" y="4011613"/>
          <p14:tracePt t="22105" x="7240588" y="4019550"/>
          <p14:tracePt t="22258" x="7248525" y="4019550"/>
          <p14:tracePt t="22282" x="7248525" y="4037013"/>
          <p14:tracePt t="22291" x="7258050" y="4062413"/>
          <p14:tracePt t="22298" x="7273925" y="4079875"/>
          <p14:tracePt t="22306" x="7283450" y="4105275"/>
          <p14:tracePt t="22313" x="7299325" y="4146550"/>
          <p14:tracePt t="22321" x="7324725" y="4214813"/>
          <p14:tracePt t="22329" x="7324725" y="4240213"/>
          <p14:tracePt t="22338" x="7342188" y="4308475"/>
          <p14:tracePt t="22344" x="7350125" y="4351338"/>
          <p14:tracePt t="22354" x="7350125" y="4394200"/>
          <p14:tracePt t="22360" x="7367588" y="4419600"/>
          <p14:tracePt t="22371" x="7367588" y="4435475"/>
          <p14:tracePt t="22388" x="7377113" y="4460875"/>
          <p14:tracePt t="22404" x="7385050" y="4470400"/>
          <p14:tracePt t="22409" x="7385050" y="4486275"/>
          <p14:tracePt t="22416" x="7402513" y="4503738"/>
          <p14:tracePt t="22425" x="7402513" y="4513263"/>
          <p14:tracePt t="22433" x="7410450" y="4529138"/>
          <p14:tracePt t="22441" x="7410450" y="4538663"/>
          <p14:tracePt t="22497" x="7410450" y="4546600"/>
          <p14:tracePt t="22577" x="7410450" y="4521200"/>
          <p14:tracePt t="22584" x="7418388" y="4478338"/>
          <p14:tracePt t="22592" x="7435850" y="4452938"/>
          <p14:tracePt t="22601" x="7443788" y="4410075"/>
          <p14:tracePt t="22608" x="7453313" y="4359275"/>
          <p14:tracePt t="22616" x="7461250" y="4333875"/>
          <p14:tracePt t="22625" x="7461250" y="4308475"/>
          <p14:tracePt t="22633" x="7461250" y="4283075"/>
          <p14:tracePt t="22649" x="7461250" y="4265613"/>
          <p14:tracePt t="22657" x="7461250" y="4257675"/>
          <p14:tracePt t="22665" x="7461250" y="4249738"/>
          <p14:tracePt t="22672" x="7443788" y="4232275"/>
          <p14:tracePt t="22681" x="7427913" y="4224338"/>
          <p14:tracePt t="22688" x="7410450" y="4206875"/>
          <p14:tracePt t="22697" x="7385050" y="4206875"/>
          <p14:tracePt t="22705" x="7367588" y="4197350"/>
          <p14:tracePt t="22712" x="7324725" y="4189413"/>
          <p14:tracePt t="22721" x="7283450" y="4189413"/>
          <p14:tracePt t="22728" x="7223125" y="4171950"/>
          <p14:tracePt t="22738" x="7129463" y="4164013"/>
          <p14:tracePt t="22744" x="7088188" y="4164013"/>
          <p14:tracePt t="22754" x="7045325" y="4138613"/>
          <p14:tracePt t="22760" x="6994525" y="4130675"/>
          <p14:tracePt t="22771" x="6977063" y="4121150"/>
          <p14:tracePt t="22776" x="6959600" y="4113213"/>
          <p14:tracePt t="22787" x="6926263" y="4105275"/>
          <p14:tracePt t="22792" x="6908800" y="4087813"/>
          <p14:tracePt t="22804" x="6891338" y="4070350"/>
          <p14:tracePt t="22808" x="6883400" y="4062413"/>
          <p14:tracePt t="22817" x="6865938" y="4052888"/>
          <p14:tracePt t="22824" x="6850063" y="4044950"/>
          <p14:tracePt t="22833" x="6840538" y="4044950"/>
          <p14:tracePt t="22840" x="6824663" y="4037013"/>
          <p14:tracePt t="22848" x="6807200" y="4027488"/>
          <p14:tracePt t="22864" x="6781800" y="4027488"/>
          <p14:tracePt t="22872" x="6764338" y="4019550"/>
          <p14:tracePt t="22881" x="6764338" y="4011613"/>
          <p14:tracePt t="22888" x="6746875" y="4011613"/>
          <p14:tracePt t="22897" x="6738938" y="4011613"/>
          <p14:tracePt t="22905" x="6731000" y="4011613"/>
          <p14:tracePt t="22929" x="6713538" y="4011613"/>
          <p14:tracePt t="22944" x="6705600" y="4011613"/>
          <p14:tracePt t="22954" x="6696075" y="4011613"/>
          <p14:tracePt t="22961" x="6688138" y="4011613"/>
          <p14:tracePt t="22971" x="6680200" y="4011613"/>
          <p14:tracePt t="23080" x="6670675" y="4011613"/>
          <p14:tracePt t="23120" x="6654800" y="4002088"/>
          <p14:tracePt t="23128" x="6645275" y="4002088"/>
          <p14:tracePt t="23138" x="6637338" y="4002088"/>
          <p14:tracePt t="23144" x="6611938" y="4002088"/>
          <p14:tracePt t="23154" x="6594475" y="4002088"/>
          <p14:tracePt t="23160" x="6569075" y="4002088"/>
          <p14:tracePt t="23171" x="6543675" y="4002088"/>
          <p14:tracePt t="23176" x="6526213" y="4002088"/>
          <p14:tracePt t="23192" x="6510338" y="3994150"/>
          <p14:tracePt t="23208" x="6500813" y="3994150"/>
          <p14:tracePt t="23216" x="6500813" y="3986213"/>
          <p14:tracePt t="23224" x="6492875" y="3986213"/>
          <p14:tracePt t="23232" x="6483350" y="3976688"/>
          <p14:tracePt t="23280" x="6475413" y="3968750"/>
          <p14:tracePt t="23504" x="6467475" y="3968750"/>
          <p14:tracePt t="23512" x="6467475" y="3976688"/>
          <p14:tracePt t="23528" x="6457950" y="3986213"/>
          <p14:tracePt t="23545" x="6450013" y="3994150"/>
          <p14:tracePt t="23554" x="6432550" y="4011613"/>
          <p14:tracePt t="23561" x="6407150" y="4011613"/>
          <p14:tracePt t="23570" x="6391275" y="4019550"/>
          <p14:tracePt t="23577" x="6338888" y="4027488"/>
          <p14:tracePt t="23587" x="6313488" y="4037013"/>
          <p14:tracePt t="23593" x="6254750" y="4037013"/>
          <p14:tracePt t="23604" x="6178550" y="4052888"/>
          <p14:tracePt t="23609" x="6110288" y="4052888"/>
          <p14:tracePt t="23617" x="6049963" y="4052888"/>
          <p14:tracePt t="23625" x="5991225" y="4052888"/>
          <p14:tracePt t="23633" x="5957888" y="4052888"/>
          <p14:tracePt t="23640" x="5940425" y="4052888"/>
          <p14:tracePt t="23648" x="5922963" y="4052888"/>
          <p14:tracePt t="23657" x="5905500" y="4052888"/>
          <p14:tracePt t="23689" x="5897563" y="4052888"/>
          <p14:tracePt t="23713" x="5889625" y="4044950"/>
          <p14:tracePt t="23720" x="5889625" y="4037013"/>
          <p14:tracePt t="23729" x="5872163" y="4027488"/>
          <p14:tracePt t="23745" x="5872163" y="4019550"/>
          <p14:tracePt t="23754" x="5872163" y="4011613"/>
          <p14:tracePt t="23761" x="5864225" y="4002088"/>
          <p14:tracePt t="23771" x="5864225" y="3994150"/>
          <p14:tracePt t="23776" x="5864225" y="3986213"/>
          <p14:tracePt t="23787" x="5854700" y="3976688"/>
          <p14:tracePt t="23792" x="5854700" y="3968750"/>
          <p14:tracePt t="23804" x="5854700" y="3960813"/>
          <p14:tracePt t="23816" x="5854700" y="3943350"/>
          <p14:tracePt t="23833" x="5854700" y="3935413"/>
          <p14:tracePt t="23849" x="5854700" y="3925888"/>
          <p14:tracePt t="23857" x="5854700" y="3908425"/>
          <p14:tracePt t="23864" x="5854700" y="3900488"/>
          <p14:tracePt t="23880" x="5854700" y="3875088"/>
          <p14:tracePt t="23897" x="5854700" y="3857625"/>
          <p14:tracePt t="23905" x="5854700" y="3841750"/>
          <p14:tracePt t="23921" x="5854700" y="3832225"/>
          <p14:tracePt t="23945" x="5854700" y="3824288"/>
          <p14:tracePt t="23961" x="5854700" y="3816350"/>
          <p14:tracePt t="23971" x="5854700" y="3806825"/>
          <p14:tracePt t="23976" x="5864225" y="3798888"/>
          <p14:tracePt t="23987" x="5872163" y="3798888"/>
          <p14:tracePt t="23992" x="5880100" y="3790950"/>
          <p14:tracePt t="24003" x="5889625" y="3790950"/>
          <p14:tracePt t="24017" x="5897563" y="3790950"/>
          <p14:tracePt t="24033" x="5915025" y="3773488"/>
          <p14:tracePt t="24040" x="5922963" y="3773488"/>
          <p14:tracePt t="24048" x="5932488" y="3763963"/>
          <p14:tracePt t="24056" x="5940425" y="3763963"/>
          <p14:tracePt t="24065" x="5957888" y="3763963"/>
          <p14:tracePt t="24073" x="5973763" y="3756025"/>
          <p14:tracePt t="24081" x="5999163" y="3738563"/>
          <p14:tracePt t="24088" x="6008688" y="3738563"/>
          <p14:tracePt t="24097" x="6024563" y="3730625"/>
          <p14:tracePt t="24104" x="6042025" y="3722688"/>
          <p14:tracePt t="24112" x="6049963" y="3722688"/>
          <p14:tracePt t="24121" x="6059488" y="3722688"/>
          <p14:tracePt t="24129" x="6067425" y="3722688"/>
          <p14:tracePt t="24138" x="6076950" y="3722688"/>
          <p14:tracePt t="24144" x="6102350" y="3722688"/>
          <p14:tracePt t="24154" x="6135688" y="3722688"/>
          <p14:tracePt t="24160" x="6153150" y="3722688"/>
          <p14:tracePt t="24171" x="6186488" y="3722688"/>
          <p14:tracePt t="24176" x="6211888" y="3705225"/>
          <p14:tracePt t="24187" x="6237288" y="3705225"/>
          <p14:tracePt t="24192" x="6262688" y="3705225"/>
          <p14:tracePt t="24204" x="6297613" y="3705225"/>
          <p14:tracePt t="24208" x="6313488" y="3705225"/>
          <p14:tracePt t="24216" x="6330950" y="3705225"/>
          <p14:tracePt t="24224" x="6365875" y="3705225"/>
          <p14:tracePt t="24233" x="6381750" y="3705225"/>
          <p14:tracePt t="24240" x="6407150" y="3705225"/>
          <p14:tracePt t="24248" x="6424613" y="3705225"/>
          <p14:tracePt t="24256" x="6450013" y="3705225"/>
          <p14:tracePt t="24280" x="6457950" y="3705225"/>
          <p14:tracePt t="24296" x="6467475" y="3705225"/>
          <p14:tracePt t="24304" x="6475413" y="3705225"/>
          <p14:tracePt t="24321" x="6483350" y="3705225"/>
          <p14:tracePt t="24344" x="6500813" y="3705225"/>
          <p14:tracePt t="24360" x="6510338" y="3713163"/>
          <p14:tracePt t="24376" x="6518275" y="3722688"/>
          <p14:tracePt t="24392" x="6518275" y="3730625"/>
          <p14:tracePt t="24409" x="6518275" y="3756025"/>
          <p14:tracePt t="24420" x="6526213" y="3763963"/>
          <p14:tracePt t="24425" x="6526213" y="3773488"/>
          <p14:tracePt t="24433" x="6526213" y="3790950"/>
          <p14:tracePt t="24448" x="6526213" y="3806825"/>
          <p14:tracePt t="24456" x="6526213" y="3824288"/>
          <p14:tracePt t="24464" x="6526213" y="3841750"/>
          <p14:tracePt t="24472" x="6543675" y="3857625"/>
          <p14:tracePt t="24481" x="6543675" y="3867150"/>
          <p14:tracePt t="24488" x="6543675" y="3875088"/>
          <p14:tracePt t="24497" x="6543675" y="3900488"/>
          <p14:tracePt t="24504" x="6551613" y="3900488"/>
          <p14:tracePt t="24513" x="6551613" y="3935413"/>
          <p14:tracePt t="24537" x="6551613" y="3943350"/>
          <p14:tracePt t="24545" x="6551613" y="3960813"/>
          <p14:tracePt t="24561" x="6551613" y="3968750"/>
          <p14:tracePt t="24576" x="6551613" y="3986213"/>
          <p14:tracePt t="24587" x="6543675" y="3986213"/>
          <p14:tracePt t="24604" x="6543675" y="3994150"/>
          <p14:tracePt t="24610" x="6535738" y="4002088"/>
          <p14:tracePt t="24620" x="6518275" y="4011613"/>
          <p14:tracePt t="24624" x="6492875" y="4019550"/>
          <p14:tracePt t="24633" x="6457950" y="4027488"/>
          <p14:tracePt t="24640" x="6399213" y="4037013"/>
          <p14:tracePt t="24648" x="6365875" y="4044950"/>
          <p14:tracePt t="24657" x="6305550" y="4044950"/>
          <p14:tracePt t="24664" x="6262688" y="4044950"/>
          <p14:tracePt t="24672" x="6237288" y="4044950"/>
          <p14:tracePt t="24681" x="6194425" y="4044950"/>
          <p14:tracePt t="24688" x="6153150" y="4044950"/>
          <p14:tracePt t="24697" x="6143625" y="4044950"/>
          <p14:tracePt t="24704" x="6135688" y="4044950"/>
          <p14:tracePt t="24712" x="6127750" y="4044950"/>
          <p14:tracePt t="24728" x="6118225" y="4037013"/>
          <p14:tracePt t="24745" x="6110288" y="4037013"/>
          <p14:tracePt t="24754" x="6102350" y="4037013"/>
          <p14:tracePt t="24761" x="6102350" y="4027488"/>
          <p14:tracePt t="24770" x="6084888" y="4011613"/>
          <p14:tracePt t="24777" x="6067425" y="3994150"/>
          <p14:tracePt t="24787" x="6059488" y="3994150"/>
          <p14:tracePt t="24793" x="6059488" y="3986213"/>
          <p14:tracePt t="24803" x="6049963" y="3968750"/>
          <p14:tracePt t="24820" x="6042025" y="3968750"/>
          <p14:tracePt t="24824" x="6034088" y="3960813"/>
          <p14:tracePt t="24833" x="6034088" y="3943350"/>
          <p14:tracePt t="24856" x="6024563" y="3935413"/>
          <p14:tracePt t="24865" x="6024563" y="3925888"/>
          <p14:tracePt t="24873" x="6024563" y="3917950"/>
          <p14:tracePt t="24881" x="6024563" y="3908425"/>
          <p14:tracePt t="24888" x="6024563" y="3900488"/>
          <p14:tracePt t="24897" x="6016625" y="3883025"/>
          <p14:tracePt t="24904" x="6016625" y="3867150"/>
          <p14:tracePt t="24913" x="6016625" y="3857625"/>
          <p14:tracePt t="24921" x="6016625" y="3849688"/>
          <p14:tracePt t="24928" x="6016625" y="3841750"/>
          <p14:tracePt t="24954" x="6016625" y="3824288"/>
          <p14:tracePt t="24970" x="6016625" y="3816350"/>
          <p14:tracePt t="25002" x="6016625" y="3806825"/>
          <p14:tracePt t="25009" x="6016625" y="3790950"/>
          <p14:tracePt t="25041" x="6016625" y="3781425"/>
          <p14:tracePt t="25065" x="6016625" y="3773488"/>
          <p14:tracePt t="25081" x="6016625" y="3763963"/>
          <p14:tracePt t="25088" x="6024563" y="3748088"/>
          <p14:tracePt t="25096" x="6034088" y="3748088"/>
          <p14:tracePt t="25104" x="6059488" y="3738563"/>
          <p14:tracePt t="25112" x="6076950" y="3722688"/>
          <p14:tracePt t="25121" x="6110288" y="3705225"/>
          <p14:tracePt t="25129" x="6118225" y="3705225"/>
          <p14:tracePt t="25138" x="6143625" y="3697288"/>
          <p14:tracePt t="25144" x="6153150" y="3687763"/>
          <p14:tracePt t="25154" x="6169025" y="3679825"/>
          <p14:tracePt t="25160" x="6178550" y="3679825"/>
          <p14:tracePt t="25170" x="6186488" y="3679825"/>
          <p14:tracePt t="25177" x="6203950" y="3679825"/>
          <p14:tracePt t="25187" x="6229350" y="3679825"/>
          <p14:tracePt t="25193" x="6246813" y="3679825"/>
          <p14:tracePt t="25203" x="6254750" y="3679825"/>
          <p14:tracePt t="25209" x="6272213" y="3679825"/>
          <p14:tracePt t="25220" x="6288088" y="3679825"/>
          <p14:tracePt t="25224" x="6297613" y="3679825"/>
          <p14:tracePt t="25232" x="6313488" y="3679825"/>
          <p14:tracePt t="25240" x="6330950" y="3679825"/>
          <p14:tracePt t="25248" x="6356350" y="3679825"/>
          <p14:tracePt t="25256" x="6381750" y="3679825"/>
          <p14:tracePt t="25265" x="6399213" y="3679825"/>
          <p14:tracePt t="25272" x="6407150" y="3679825"/>
          <p14:tracePt t="25281" x="6424613" y="3697288"/>
          <p14:tracePt t="25288" x="6432550" y="3697288"/>
          <p14:tracePt t="25297" x="6442075" y="3713163"/>
          <p14:tracePt t="25320" x="6450013" y="3713163"/>
          <p14:tracePt t="25344" x="6457950" y="3722688"/>
          <p14:tracePt t="25360" x="6457950" y="3730625"/>
          <p14:tracePt t="25370" x="6467475" y="3738563"/>
          <p14:tracePt t="25376" x="6475413" y="3756025"/>
          <p14:tracePt t="25387" x="6475413" y="3773488"/>
          <p14:tracePt t="25392" x="6492875" y="3781425"/>
          <p14:tracePt t="25403" x="6492875" y="3790950"/>
          <p14:tracePt t="25409" x="6492875" y="3806825"/>
          <p14:tracePt t="25424" x="6500813" y="3824288"/>
          <p14:tracePt t="25448" x="6500813" y="3832225"/>
          <p14:tracePt t="25457" x="6500813" y="3841750"/>
          <p14:tracePt t="25473" x="6500813" y="3857625"/>
          <p14:tracePt t="25488" x="6510338" y="3857625"/>
          <p14:tracePt t="25537" x="6518275" y="3857625"/>
          <p14:tracePt t="25560" x="6526213" y="3857625"/>
          <p14:tracePt t="25570" x="6551613" y="3857625"/>
          <p14:tracePt t="25576" x="6602413" y="3857625"/>
          <p14:tracePt t="25586" x="6680200" y="3857625"/>
          <p14:tracePt t="25593" x="6772275" y="3857625"/>
          <p14:tracePt t="25603" x="6875463" y="3883025"/>
          <p14:tracePt t="25609" x="6994525" y="3908425"/>
          <p14:tracePt t="25620" x="7104063" y="3908425"/>
          <p14:tracePt t="25624" x="7197725" y="3925888"/>
          <p14:tracePt t="25632" x="7265988" y="3943350"/>
          <p14:tracePt t="25640" x="7324725" y="3951288"/>
          <p14:tracePt t="25649" x="7377113" y="3960813"/>
          <p14:tracePt t="25657" x="7418388" y="3968750"/>
          <p14:tracePt t="25665" x="7443788" y="3986213"/>
          <p14:tracePt t="25673" x="7469188" y="4002088"/>
          <p14:tracePt t="25681" x="7512050" y="4011613"/>
          <p14:tracePt t="25688" x="7546975" y="4044950"/>
          <p14:tracePt t="25697" x="7597775" y="4087813"/>
          <p14:tracePt t="25704" x="7648575" y="4121150"/>
          <p14:tracePt t="25712" x="7681913" y="4146550"/>
          <p14:tracePt t="25720" x="7732713" y="4189413"/>
          <p14:tracePt t="25729" x="7750175" y="4197350"/>
          <p14:tracePt t="25737" x="7783513" y="4224338"/>
          <p14:tracePt t="25744" x="7793038" y="4224338"/>
          <p14:tracePt t="25754" x="7800975" y="4232275"/>
          <p14:tracePt t="25760" x="7810500" y="4240213"/>
          <p14:tracePt t="25777" x="7826375" y="4249738"/>
          <p14:tracePt t="25793" x="7835900" y="4249738"/>
          <p14:tracePt t="25809" x="7835900" y="4257675"/>
          <p14:tracePt t="25820" x="7835900" y="4265613"/>
          <p14:tracePt t="25833" x="7835900" y="4275138"/>
          <p14:tracePt t="25840" x="7835900" y="4291013"/>
          <p14:tracePt t="25848" x="7835900" y="4316413"/>
          <p14:tracePt t="25865" x="7835900" y="4333875"/>
          <p14:tracePt t="25873" x="7835900" y="4351338"/>
          <p14:tracePt t="25880" x="7835900" y="4359275"/>
          <p14:tracePt t="25889" x="7818438" y="4384675"/>
          <p14:tracePt t="25896" x="7810500" y="4384675"/>
          <p14:tracePt t="25904" x="7810500" y="4394200"/>
          <p14:tracePt t="25913" x="7783513" y="4410075"/>
          <p14:tracePt t="25920" x="7742238" y="4410075"/>
          <p14:tracePt t="25929" x="7681913" y="4427538"/>
          <p14:tracePt t="25937" x="7613650" y="4427538"/>
          <p14:tracePt t="25954" x="7359650" y="4427538"/>
          <p14:tracePt t="25961" x="7146925" y="4427538"/>
          <p14:tracePt t="25970" x="6951663" y="4410075"/>
          <p14:tracePt t="25977" x="6551613" y="4316413"/>
          <p14:tracePt t="25987" x="6186488" y="4224338"/>
          <p14:tracePt t="25992" x="5745163" y="4062413"/>
          <p14:tracePt t="26004" x="5286375" y="3943350"/>
          <p14:tracePt t="26008" x="4860925" y="3824288"/>
          <p14:tracePt t="26021" x="4503738" y="3679825"/>
          <p14:tracePt t="26024" x="4130675" y="3586163"/>
          <p14:tracePt t="26032" x="3968750" y="3502025"/>
          <p14:tracePt t="26041" x="3773488" y="3416300"/>
          <p14:tracePt t="26048" x="3662363" y="3355975"/>
          <p14:tracePt t="26056" x="3543300" y="3279775"/>
          <p14:tracePt t="26064" x="3382963" y="3195638"/>
          <p14:tracePt t="26072" x="3246438" y="3119438"/>
          <p14:tracePt t="26081" x="3152775" y="3051175"/>
          <p14:tracePt t="26088" x="3084513" y="2982913"/>
          <p14:tracePt t="26097" x="3033713" y="2932113"/>
          <p14:tracePt t="26104" x="2957513" y="2863850"/>
          <p14:tracePt t="26112" x="2906713" y="2820988"/>
          <p14:tracePt t="26121" x="2863850" y="2795588"/>
          <p14:tracePt t="26128" x="2830513" y="2752725"/>
          <p14:tracePt t="26137" x="2805113" y="2736850"/>
          <p14:tracePt t="26144" x="2787650" y="2727325"/>
          <p14:tracePt t="26153" x="2770188" y="2727325"/>
          <p14:tracePt t="26160" x="2762250" y="2719388"/>
          <p14:tracePt t="26256" x="2744788" y="2701925"/>
          <p14:tracePt t="26264" x="2736850" y="2686050"/>
          <p14:tracePt t="26272" x="2719388" y="2651125"/>
          <p14:tracePt t="26280" x="2676525" y="2617788"/>
          <p14:tracePt t="26288" x="2600325" y="2541588"/>
          <p14:tracePt t="26297" x="2532063" y="2473325"/>
          <p14:tracePt t="26304" x="2422525" y="2387600"/>
          <p14:tracePt t="26313" x="2303463" y="2278063"/>
          <p14:tracePt t="26321" x="2124075" y="2141538"/>
          <p14:tracePt t="26328" x="1938338" y="1989138"/>
          <p14:tracePt t="26337" x="1733550" y="1844675"/>
          <p14:tracePt t="26344" x="1444625" y="1649413"/>
          <p14:tracePt t="26353" x="1206500" y="1477963"/>
          <p14:tracePt t="26360" x="942975" y="1282700"/>
          <p14:tracePt t="26370" x="654050" y="1087438"/>
          <p14:tracePt t="26376" x="314325" y="900113"/>
          <p14:tracePt t="26387" x="25400" y="69691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4" name="TextBox 43"/>
          <p:cNvSpPr txBox="1">
            <a:spLocks noChangeAspect="1"/>
          </p:cNvSpPr>
          <p:nvPr/>
        </p:nvSpPr>
        <p:spPr>
          <a:xfrm>
            <a:off x="651909" y="1155306"/>
            <a:ext cx="311304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4F2A898-CB8F-406E-9D19-7D5B7004F197}"/>
              </a:ext>
            </a:extLst>
          </p:cNvPr>
          <p:cNvGrpSpPr/>
          <p:nvPr/>
        </p:nvGrpSpPr>
        <p:grpSpPr>
          <a:xfrm>
            <a:off x="822302" y="1698880"/>
            <a:ext cx="335280" cy="335280"/>
            <a:chOff x="822302" y="1698880"/>
            <a:chExt cx="335280" cy="335280"/>
          </a:xfrm>
        </p:grpSpPr>
        <p:pic>
          <p:nvPicPr>
            <p:cNvPr id="6" name="Picture 9" descr="C:\Users\Administrator\Desktop\인하대학교\05_템플릿\01_작업\확정\04\PNG\10.png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822302" y="1698880"/>
              <a:ext cx="335280" cy="335280"/>
            </a:xfrm>
            <a:prstGeom prst="rect">
              <a:avLst/>
            </a:prstGeom>
            <a:noFill/>
          </p:spPr>
        </p:pic>
        <p:sp>
          <p:nvSpPr>
            <p:cNvPr id="7" name="TextBox 36"/>
            <p:cNvSpPr txBox="1"/>
            <p:nvPr/>
          </p:nvSpPr>
          <p:spPr>
            <a:xfrm>
              <a:off x="841351" y="1708404"/>
              <a:ext cx="301686" cy="323165"/>
            </a:xfrm>
            <a:prstGeom prst="rect">
              <a:avLst/>
            </a:prstGeom>
            <a:noFill/>
            <a:effectLst>
              <a:outerShdw dist="12700" dir="5400000" algn="t" rotWithShape="0">
                <a:schemeClr val="bg1">
                  <a:alpha val="30000"/>
                </a:scheme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5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1</a:t>
              </a:r>
            </a:p>
          </p:txBody>
        </p:sp>
      </p:grpSp>
      <p:sp>
        <p:nvSpPr>
          <p:cNvPr id="8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연산 알고리즘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42"/>
          <p:cNvSpPr txBox="1"/>
          <p:nvPr/>
        </p:nvSpPr>
        <p:spPr>
          <a:xfrm>
            <a:off x="1193779" y="1675985"/>
            <a:ext cx="6415035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TextBox 42">
            <a:extLst>
              <a:ext uri="{FF2B5EF4-FFF2-40B4-BE49-F238E27FC236}">
                <a16:creationId xmlns:a16="http://schemas.microsoft.com/office/drawing/2014/main" id="{FCC4CE9D-C9A1-4835-9373-CC4AB1270037}"/>
              </a:ext>
            </a:extLst>
          </p:cNvPr>
          <p:cNvSpPr txBox="1"/>
          <p:nvPr/>
        </p:nvSpPr>
        <p:spPr>
          <a:xfrm>
            <a:off x="1041379" y="1976506"/>
            <a:ext cx="7094053" cy="74020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push, pop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수행하기 위해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인덱스를 이용해 현재 스택의 마지막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요소를 추적한다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50" name="TextBox 42">
            <a:extLst>
              <a:ext uri="{FF2B5EF4-FFF2-40B4-BE49-F238E27FC236}">
                <a16:creationId xmlns:a16="http://schemas.microsoft.com/office/drawing/2014/main" id="{ACC66BE2-F2C7-41B1-9174-15FC69278C25}"/>
              </a:ext>
            </a:extLst>
          </p:cNvPr>
          <p:cNvSpPr txBox="1"/>
          <p:nvPr/>
        </p:nvSpPr>
        <p:spPr>
          <a:xfrm>
            <a:off x="1041379" y="4569613"/>
            <a:ext cx="7669106" cy="177894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인덱스를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“0”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으로 설정하는 경우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top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 인덱스가 다음 삽입할 데이터의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  <a:sym typeface="Wingdings" panose="05000000000000000000" pitchFamily="2" charset="2"/>
            </a:endParaRPr>
          </a:p>
          <a:p>
            <a:pPr algn="l">
              <a:lnSpc>
                <a:spcPct val="150000"/>
              </a:lnSpc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  위치를 나타내므로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push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수행 후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top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인덱스를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1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만큼 증가 시킴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  <a:sym typeface="Wingdings" panose="05000000000000000000" pitchFamily="2" charset="2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à"/>
            </a:pP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  <a:sym typeface="Wingdings" panose="05000000000000000000" pitchFamily="2" charset="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top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 인덱스를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“-1”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으로 설정하는 경우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, pop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수행하고 난 뒤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,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 현재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top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인덱스를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1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sym typeface="Wingdings" panose="05000000000000000000" pitchFamily="2" charset="2"/>
              </a:rPr>
              <a:t>만큼 감소 시킴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52" name="그림 151">
            <a:extLst>
              <a:ext uri="{FF2B5EF4-FFF2-40B4-BE49-F238E27FC236}">
                <a16:creationId xmlns:a16="http://schemas.microsoft.com/office/drawing/2014/main" id="{B48336A1-F23D-4A3E-A4F5-53A885943C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4852" y="2716709"/>
            <a:ext cx="5474258" cy="1687125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44B07FD-2F12-4751-8721-A9FADBD0E6AF}"/>
              </a:ext>
            </a:extLst>
          </p:cNvPr>
          <p:cNvCxnSpPr>
            <a:cxnSpLocks/>
          </p:cNvCxnSpPr>
          <p:nvPr/>
        </p:nvCxnSpPr>
        <p:spPr>
          <a:xfrm>
            <a:off x="4403511" y="2716709"/>
            <a:ext cx="0" cy="1687125"/>
          </a:xfrm>
          <a:prstGeom prst="line">
            <a:avLst/>
          </a:prstGeom>
          <a:ln w="28575">
            <a:solidFill>
              <a:srgbClr val="1144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9" name="오디오 128">
            <a:hlinkClick r:id="" action="ppaction://media"/>
            <a:extLst>
              <a:ext uri="{FF2B5EF4-FFF2-40B4-BE49-F238E27FC236}">
                <a16:creationId xmlns:a16="http://schemas.microsoft.com/office/drawing/2014/main" id="{CC4536B4-8175-4009-8017-EA379BA354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413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62"/>
    </mc:Choice>
    <mc:Fallback>
      <p:transition spd="slow" advTm="38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4" x="1470025" y="3586163"/>
          <p14:tracePt t="1311" x="1477963" y="3594100"/>
          <p14:tracePt t="1358" x="1495425" y="3594100"/>
          <p14:tracePt t="1406" x="1504950" y="3560763"/>
          <p14:tracePt t="1414" x="1504950" y="3535363"/>
          <p14:tracePt t="1422" x="1512888" y="3509963"/>
          <p14:tracePt t="1430" x="1530350" y="3467100"/>
          <p14:tracePt t="1439" x="1546225" y="3416300"/>
          <p14:tracePt t="1446" x="1563688" y="3340100"/>
          <p14:tracePt t="1457" x="1597025" y="3254375"/>
          <p14:tracePt t="1462" x="1614488" y="3178175"/>
          <p14:tracePt t="1473" x="1614488" y="3109913"/>
          <p14:tracePt t="1478" x="1614488" y="3025775"/>
          <p14:tracePt t="1489" x="1614488" y="2922588"/>
          <p14:tracePt t="1494" x="1614488" y="2838450"/>
          <p14:tracePt t="1505" x="1614488" y="2752725"/>
          <p14:tracePt t="1510" x="1614488" y="2693988"/>
          <p14:tracePt t="1518" x="1614488" y="2660650"/>
          <p14:tracePt t="1526" x="1614488" y="2651125"/>
          <p14:tracePt t="1534" x="1614488" y="2625725"/>
          <p14:tracePt t="1542" x="1614488" y="2608263"/>
          <p14:tracePt t="1550" x="1606550" y="2592388"/>
          <p14:tracePt t="1558" x="1606550" y="2582863"/>
          <p14:tracePt t="1566" x="1606550" y="2566988"/>
          <p14:tracePt t="1574" x="1606550" y="2549525"/>
          <p14:tracePt t="1582" x="1597025" y="2532063"/>
          <p14:tracePt t="1590" x="1597025" y="2516188"/>
          <p14:tracePt t="1598" x="1597025" y="2506663"/>
          <p14:tracePt t="1606" x="1597025" y="2481263"/>
          <p14:tracePt t="1614" x="1597025" y="2473325"/>
          <p14:tracePt t="1622" x="1597025" y="2463800"/>
          <p14:tracePt t="1639" x="1597025" y="2447925"/>
          <p14:tracePt t="1823" x="1589088" y="2438400"/>
          <p14:tracePt t="1840" x="1581150" y="2438400"/>
          <p14:tracePt t="2094" x="1606550" y="2438400"/>
          <p14:tracePt t="2103" x="1674813" y="2438400"/>
          <p14:tracePt t="2110" x="1776413" y="2438400"/>
          <p14:tracePt t="2123" x="1885950" y="2438400"/>
          <p14:tracePt t="2128" x="2005013" y="2438400"/>
          <p14:tracePt t="2135" x="2116138" y="2438400"/>
          <p14:tracePt t="2143" x="2227263" y="2438400"/>
          <p14:tracePt t="2150" x="2336800" y="2438400"/>
          <p14:tracePt t="2159" x="2438400" y="2438400"/>
          <p14:tracePt t="2166" x="2549525" y="2438400"/>
          <p14:tracePt t="2174" x="2625725" y="2438400"/>
          <p14:tracePt t="2182" x="2693988" y="2438400"/>
          <p14:tracePt t="2190" x="2736850" y="2438400"/>
          <p14:tracePt t="2198" x="2744788" y="2438400"/>
          <p14:tracePt t="2206" x="2752725" y="2438400"/>
          <p14:tracePt t="2991" x="2778125" y="2438400"/>
          <p14:tracePt t="2999" x="2863850" y="2438400"/>
          <p14:tracePt t="3007" x="2949575" y="2438400"/>
          <p14:tracePt t="3014" x="3059113" y="2438400"/>
          <p14:tracePt t="3022" x="3178175" y="2438400"/>
          <p14:tracePt t="3031" x="3289300" y="2438400"/>
          <p14:tracePt t="3039" x="3398838" y="2438400"/>
          <p14:tracePt t="3046" x="3517900" y="2438400"/>
          <p14:tracePt t="3056" x="3603625" y="2438400"/>
          <p14:tracePt t="3062" x="3671888" y="2438400"/>
          <p14:tracePt t="3072" x="3773488" y="2438400"/>
          <p14:tracePt t="3078" x="3824288" y="2438400"/>
          <p14:tracePt t="3089" x="3900488" y="2438400"/>
          <p14:tracePt t="3094" x="3960813" y="2438400"/>
          <p14:tracePt t="3105" x="4002088" y="2438400"/>
          <p14:tracePt t="3110" x="4044950" y="2438400"/>
          <p14:tracePt t="3121" x="4062413" y="2438400"/>
          <p14:tracePt t="3126" x="4079875" y="2438400"/>
          <p14:tracePt t="3142" x="4087813" y="2438400"/>
          <p14:tracePt t="3158" x="4095750" y="2438400"/>
          <p14:tracePt t="3166" x="4105275" y="2447925"/>
          <p14:tracePt t="3174" x="4113213" y="2447925"/>
          <p14:tracePt t="3182" x="4130675" y="2447925"/>
          <p14:tracePt t="3190" x="4156075" y="2447925"/>
          <p14:tracePt t="3198" x="4189413" y="2447925"/>
          <p14:tracePt t="3206" x="4224338" y="2447925"/>
          <p14:tracePt t="3214" x="4240213" y="2447925"/>
          <p14:tracePt t="3222" x="4275138" y="2447925"/>
          <p14:tracePt t="3230" x="4300538" y="2455863"/>
          <p14:tracePt t="3238" x="4316413" y="2455863"/>
          <p14:tracePt t="3246" x="4333875" y="2473325"/>
          <p14:tracePt t="3255" x="4351338" y="2473325"/>
          <p14:tracePt t="3262" x="4384675" y="2481263"/>
          <p14:tracePt t="3271" x="4394200" y="2489200"/>
          <p14:tracePt t="3278" x="4419600" y="2489200"/>
          <p14:tracePt t="3288" x="4435475" y="2489200"/>
          <p14:tracePt t="3294" x="4452938" y="2489200"/>
          <p14:tracePt t="3310" x="4460875" y="2489200"/>
          <p14:tracePt t="3326" x="4470400" y="2489200"/>
          <p14:tracePt t="3342" x="4478338" y="2489200"/>
          <p14:tracePt t="3366" x="4495800" y="2481263"/>
          <p14:tracePt t="3382" x="4513263" y="2473325"/>
          <p14:tracePt t="3390" x="4529138" y="2463800"/>
          <p14:tracePt t="3398" x="4538663" y="2463800"/>
          <p14:tracePt t="3406" x="4554538" y="2463800"/>
          <p14:tracePt t="3414" x="4572000" y="2447925"/>
          <p14:tracePt t="3478" x="4589463" y="2447925"/>
          <p14:tracePt t="3488" x="4605338" y="2447925"/>
          <p14:tracePt t="3510" x="4605338" y="2463800"/>
          <p14:tracePt t="3518" x="4605338" y="2473325"/>
          <p14:tracePt t="3534" x="4605338" y="2481263"/>
          <p14:tracePt t="3542" x="4605338" y="2498725"/>
          <p14:tracePt t="3574" x="4597400" y="2506663"/>
          <p14:tracePt t="3598" x="4579938" y="2506663"/>
          <p14:tracePt t="3606" x="4554538" y="2506663"/>
          <p14:tracePt t="3614" x="4521200" y="2506663"/>
          <p14:tracePt t="3622" x="4478338" y="2506663"/>
          <p14:tracePt t="3630" x="4435475" y="2506663"/>
          <p14:tracePt t="3638" x="4376738" y="2506663"/>
          <p14:tracePt t="3646" x="4351338" y="2506663"/>
          <p14:tracePt t="3654" x="4325938" y="2498725"/>
          <p14:tracePt t="3662" x="4316413" y="2489200"/>
          <p14:tracePt t="3671" x="4308475" y="2489200"/>
          <p14:tracePt t="3688" x="4283075" y="2473325"/>
          <p14:tracePt t="3694" x="4257675" y="2455863"/>
          <p14:tracePt t="3705" x="4232275" y="2447925"/>
          <p14:tracePt t="3710" x="4206875" y="2422525"/>
          <p14:tracePt t="3721" x="4189413" y="2405063"/>
          <p14:tracePt t="3725" x="4146550" y="2379663"/>
          <p14:tracePt t="3734" x="4146550" y="2371725"/>
          <p14:tracePt t="3741" x="4130675" y="2371725"/>
          <p14:tracePt t="3749" x="4113213" y="2354263"/>
          <p14:tracePt t="3758" x="4113213" y="2344738"/>
          <p14:tracePt t="3766" x="4105275" y="2336800"/>
          <p14:tracePt t="3782" x="4095750" y="2319338"/>
          <p14:tracePt t="3798" x="4087813" y="2311400"/>
          <p14:tracePt t="3814" x="4087813" y="2293938"/>
          <p14:tracePt t="3822" x="4087813" y="2286000"/>
          <p14:tracePt t="3830" x="4087813" y="2278063"/>
          <p14:tracePt t="3838" x="4087813" y="2243138"/>
          <p14:tracePt t="3846" x="4087813" y="2209800"/>
          <p14:tracePt t="3855" x="4087813" y="2184400"/>
          <p14:tracePt t="3862" x="4087813" y="2159000"/>
          <p14:tracePt t="3871" x="4121150" y="2116138"/>
          <p14:tracePt t="3878" x="4138613" y="2098675"/>
          <p14:tracePt t="3888" x="4164013" y="2082800"/>
          <p14:tracePt t="3894" x="4214813" y="2055813"/>
          <p14:tracePt t="3904" x="4275138" y="2030413"/>
          <p14:tracePt t="3910" x="4341813" y="2005013"/>
          <p14:tracePt t="3921" x="4445000" y="1971675"/>
          <p14:tracePt t="3926" x="4529138" y="1954213"/>
          <p14:tracePt t="3934" x="4630738" y="1920875"/>
          <p14:tracePt t="3942" x="4733925" y="1903413"/>
          <p14:tracePt t="3950" x="4835525" y="1870075"/>
          <p14:tracePt t="3958" x="4937125" y="1870075"/>
          <p14:tracePt t="3966" x="5005388" y="1860550"/>
          <p14:tracePt t="3974" x="5056188" y="1852613"/>
          <p14:tracePt t="3982" x="5099050" y="1852613"/>
          <p14:tracePt t="3990" x="5124450" y="1844675"/>
          <p14:tracePt t="4006" x="5132388" y="1844675"/>
          <p14:tracePt t="4022" x="5141913" y="1844675"/>
          <p14:tracePt t="4038" x="5149850" y="1844675"/>
          <p14:tracePt t="4046" x="5175250" y="1844675"/>
          <p14:tracePt t="4055" x="5183188" y="1852613"/>
          <p14:tracePt t="4062" x="5192713" y="1852613"/>
          <p14:tracePt t="4072" x="5208588" y="1870075"/>
          <p14:tracePt t="4089" x="5235575" y="1903413"/>
          <p14:tracePt t="4105" x="5251450" y="1938338"/>
          <p14:tracePt t="4110" x="5268913" y="1954213"/>
          <p14:tracePt t="4122" x="5268913" y="1971675"/>
          <p14:tracePt t="4126" x="5268913" y="1989138"/>
          <p14:tracePt t="4134" x="5276850" y="2014538"/>
          <p14:tracePt t="4142" x="5276850" y="2047875"/>
          <p14:tracePt t="4150" x="5286375" y="2073275"/>
          <p14:tracePt t="4158" x="5286375" y="2098675"/>
          <p14:tracePt t="4165" x="5286375" y="2124075"/>
          <p14:tracePt t="4174" x="5286375" y="2149475"/>
          <p14:tracePt t="4181" x="5286375" y="2166938"/>
          <p14:tracePt t="4189" x="5286375" y="2184400"/>
          <p14:tracePt t="4198" x="5286375" y="2209800"/>
          <p14:tracePt t="4206" x="5286375" y="2217738"/>
          <p14:tracePt t="4214" x="5276850" y="2252663"/>
          <p14:tracePt t="4222" x="5268913" y="2268538"/>
          <p14:tracePt t="4230" x="5251450" y="2286000"/>
          <p14:tracePt t="4238" x="5235575" y="2311400"/>
          <p14:tracePt t="4246" x="5218113" y="2319338"/>
          <p14:tracePt t="4255" x="5192713" y="2344738"/>
          <p14:tracePt t="4262" x="5167313" y="2371725"/>
          <p14:tracePt t="4272" x="5149850" y="2387600"/>
          <p14:tracePt t="4278" x="5099050" y="2413000"/>
          <p14:tracePt t="4288" x="5064125" y="2422525"/>
          <p14:tracePt t="4294" x="5030788" y="2430463"/>
          <p14:tracePt t="4305" x="5013325" y="2430463"/>
          <p14:tracePt t="4310" x="4979988" y="2430463"/>
          <p14:tracePt t="4321" x="4946650" y="2430463"/>
          <p14:tracePt t="4326" x="4937125" y="2430463"/>
          <p14:tracePt t="4334" x="4911725" y="2430463"/>
          <p14:tracePt t="4342" x="4894263" y="2430463"/>
          <p14:tracePt t="4350" x="4886325" y="2430463"/>
          <p14:tracePt t="4382" x="4878388" y="2430463"/>
          <p14:tracePt t="4398" x="4868863" y="2430463"/>
          <p14:tracePt t="4406" x="4852988" y="2430463"/>
          <p14:tracePt t="4414" x="4835525" y="2430463"/>
          <p14:tracePt t="4430" x="4810125" y="2430463"/>
          <p14:tracePt t="4446" x="4784725" y="2430463"/>
          <p14:tracePt t="4454" x="4775200" y="2430463"/>
          <p14:tracePt t="4462" x="4741863" y="2430463"/>
          <p14:tracePt t="4471" x="4724400" y="2430463"/>
          <p14:tracePt t="4478" x="4716463" y="2430463"/>
          <p14:tracePt t="4488" x="4691063" y="2430463"/>
          <p14:tracePt t="4494" x="4673600" y="2422525"/>
          <p14:tracePt t="4504" x="4657725" y="2422525"/>
          <p14:tracePt t="4510" x="4657725" y="2413000"/>
          <p14:tracePt t="4521" x="4640263" y="2405063"/>
          <p14:tracePt t="4526" x="4630738" y="2397125"/>
          <p14:tracePt t="4534" x="4614863" y="2387600"/>
          <p14:tracePt t="4542" x="4597400" y="2371725"/>
          <p14:tracePt t="4550" x="4589463" y="2362200"/>
          <p14:tracePt t="4558" x="4579938" y="2344738"/>
          <p14:tracePt t="4566" x="4554538" y="2336800"/>
          <p14:tracePt t="4574" x="4538663" y="2328863"/>
          <p14:tracePt t="4582" x="4521200" y="2319338"/>
          <p14:tracePt t="4590" x="4513263" y="2303463"/>
          <p14:tracePt t="4598" x="4503738" y="2293938"/>
          <p14:tracePt t="4606" x="4495800" y="2293938"/>
          <p14:tracePt t="4614" x="4486275" y="2278063"/>
          <p14:tracePt t="4630" x="4478338" y="2268538"/>
          <p14:tracePt t="4646" x="4478338" y="2252663"/>
          <p14:tracePt t="4655" x="4470400" y="2243138"/>
          <p14:tracePt t="4662" x="4460875" y="2227263"/>
          <p14:tracePt t="4671" x="4460875" y="2209800"/>
          <p14:tracePt t="4678" x="4460875" y="2200275"/>
          <p14:tracePt t="4688" x="4460875" y="2174875"/>
          <p14:tracePt t="4694" x="4460875" y="2159000"/>
          <p14:tracePt t="4705" x="4460875" y="2149475"/>
          <p14:tracePt t="4710" x="4460875" y="2133600"/>
          <p14:tracePt t="4721" x="4460875" y="2108200"/>
          <p14:tracePt t="4742" x="4460875" y="2098675"/>
          <p14:tracePt t="4750" x="4460875" y="2082800"/>
          <p14:tracePt t="4758" x="4460875" y="2065338"/>
          <p14:tracePt t="4766" x="4460875" y="2047875"/>
          <p14:tracePt t="4774" x="4486275" y="2022475"/>
          <p14:tracePt t="4782" x="4538663" y="2014538"/>
          <p14:tracePt t="4790" x="4546600" y="2005013"/>
          <p14:tracePt t="4798" x="4579938" y="1989138"/>
          <p14:tracePt t="4806" x="4589463" y="1989138"/>
          <p14:tracePt t="4814" x="4605338" y="1989138"/>
          <p14:tracePt t="4830" x="4614863" y="1989138"/>
          <p14:tracePt t="4838" x="4622800" y="1989138"/>
          <p14:tracePt t="4846" x="4630738" y="1989138"/>
          <p14:tracePt t="4855" x="4640263" y="1989138"/>
          <p14:tracePt t="4862" x="4657725" y="1989138"/>
          <p14:tracePt t="4871" x="4665663" y="1989138"/>
          <p14:tracePt t="4878" x="4683125" y="1989138"/>
          <p14:tracePt t="4887" x="4708525" y="1989138"/>
          <p14:tracePt t="4894" x="4724400" y="1989138"/>
          <p14:tracePt t="4904" x="4749800" y="1997075"/>
          <p14:tracePt t="4910" x="4767263" y="2005013"/>
          <p14:tracePt t="4921" x="4792663" y="2030413"/>
          <p14:tracePt t="4938" x="4810125" y="2047875"/>
          <p14:tracePt t="4942" x="4835525" y="2055813"/>
          <p14:tracePt t="4958" x="4843463" y="2065338"/>
          <p14:tracePt t="4966" x="4852988" y="2073275"/>
          <p14:tracePt t="4974" x="4860925" y="2073275"/>
          <p14:tracePt t="4982" x="4868863" y="2090738"/>
          <p14:tracePt t="4990" x="4878388" y="2098675"/>
          <p14:tracePt t="4998" x="4886325" y="2108200"/>
          <p14:tracePt t="5006" x="4894263" y="2116138"/>
          <p14:tracePt t="5022" x="4903788" y="2149475"/>
          <p14:tracePt t="5030" x="4903788" y="2174875"/>
          <p14:tracePt t="5039" x="4903788" y="2200275"/>
          <p14:tracePt t="5046" x="4903788" y="2227263"/>
          <p14:tracePt t="5054" x="4903788" y="2243138"/>
          <p14:tracePt t="5062" x="4903788" y="2268538"/>
          <p14:tracePt t="5078" x="4903788" y="2286000"/>
          <p14:tracePt t="5088" x="4903788" y="2303463"/>
          <p14:tracePt t="5094" x="4903788" y="2311400"/>
          <p14:tracePt t="5104" x="4903788" y="2328863"/>
          <p14:tracePt t="5110" x="4886325" y="2344738"/>
          <p14:tracePt t="5121" x="4868863" y="2354263"/>
          <p14:tracePt t="5126" x="4818063" y="2362200"/>
          <p14:tracePt t="5137" x="4775200" y="2397125"/>
          <p14:tracePt t="5142" x="4749800" y="2405063"/>
          <p14:tracePt t="5150" x="4708525" y="2413000"/>
          <p14:tracePt t="5158" x="4673600" y="2413000"/>
          <p14:tracePt t="5166" x="4640263" y="2430463"/>
          <p14:tracePt t="5174" x="4605338" y="2430463"/>
          <p14:tracePt t="5182" x="4597400" y="2430463"/>
          <p14:tracePt t="5190" x="4589463" y="2438400"/>
          <p14:tracePt t="5198" x="4572000" y="2438400"/>
          <p14:tracePt t="5254" x="4564063" y="2438400"/>
          <p14:tracePt t="5271" x="4554538" y="2430463"/>
          <p14:tracePt t="5287" x="4546600" y="2422525"/>
          <p14:tracePt t="5334" x="4538663" y="2413000"/>
          <p14:tracePt t="5342" x="4538663" y="2405063"/>
          <p14:tracePt t="5374" x="4546600" y="2387600"/>
          <p14:tracePt t="5382" x="4564063" y="2371725"/>
          <p14:tracePt t="5390" x="4579938" y="2362200"/>
          <p14:tracePt t="5398" x="4614863" y="2354263"/>
          <p14:tracePt t="5406" x="4648200" y="2354263"/>
          <p14:tracePt t="5414" x="4691063" y="2354263"/>
          <p14:tracePt t="5422" x="4733925" y="2354263"/>
          <p14:tracePt t="5430" x="4792663" y="2354263"/>
          <p14:tracePt t="5438" x="4835525" y="2354263"/>
          <p14:tracePt t="5446" x="4886325" y="2354263"/>
          <p14:tracePt t="5455" x="4946650" y="2354263"/>
          <p14:tracePt t="5462" x="5005388" y="2354263"/>
          <p14:tracePt t="5471" x="5064125" y="2354263"/>
          <p14:tracePt t="5478" x="5106988" y="2371725"/>
          <p14:tracePt t="5488" x="5157788" y="2379663"/>
          <p14:tracePt t="5494" x="5192713" y="2387600"/>
          <p14:tracePt t="5505" x="5200650" y="2387600"/>
          <p14:tracePt t="5510" x="5235575" y="2397125"/>
          <p14:tracePt t="5521" x="5243513" y="2405063"/>
          <p14:tracePt t="5542" x="5251450" y="2413000"/>
          <p14:tracePt t="7239" x="5251450" y="2422525"/>
          <p14:tracePt t="7718" x="5243513" y="2422525"/>
          <p14:tracePt t="7735" x="5235575" y="2422525"/>
          <p14:tracePt t="7742" x="5200650" y="2438400"/>
          <p14:tracePt t="7751" x="5175250" y="2438400"/>
          <p14:tracePt t="7758" x="5167313" y="2438400"/>
          <p14:tracePt t="7766" x="5116513" y="2447925"/>
          <p14:tracePt t="7774" x="5091113" y="2447925"/>
          <p14:tracePt t="7782" x="5056188" y="2447925"/>
          <p14:tracePt t="7790" x="5013325" y="2447925"/>
          <p14:tracePt t="7798" x="4987925" y="2447925"/>
          <p14:tracePt t="7806" x="4946650" y="2455863"/>
          <p14:tracePt t="7814" x="4903788" y="2455863"/>
          <p14:tracePt t="7822" x="4860925" y="2455863"/>
          <p14:tracePt t="7830" x="4818063" y="2455863"/>
          <p14:tracePt t="7838" x="4767263" y="2455863"/>
          <p14:tracePt t="7846" x="4724400" y="2455863"/>
          <p14:tracePt t="7855" x="4657725" y="2455863"/>
          <p14:tracePt t="7862" x="4597400" y="2455863"/>
          <p14:tracePt t="7871" x="4538663" y="2463800"/>
          <p14:tracePt t="7878" x="4478338" y="2463800"/>
          <p14:tracePt t="7887" x="4419600" y="2489200"/>
          <p14:tracePt t="7894" x="4359275" y="2489200"/>
          <p14:tracePt t="7903" x="4300538" y="2498725"/>
          <p14:tracePt t="7910" x="4249738" y="2498725"/>
          <p14:tracePt t="7920" x="4171950" y="2498725"/>
          <p14:tracePt t="7926" x="4105275" y="2498725"/>
          <p14:tracePt t="7937" x="4044950" y="2506663"/>
          <p14:tracePt t="7942" x="4002088" y="2506663"/>
          <p14:tracePt t="7953" x="3943350" y="2506663"/>
          <p14:tracePt t="7958" x="3900488" y="2506663"/>
          <p14:tracePt t="7966" x="3849688" y="2506663"/>
          <p14:tracePt t="7974" x="3806825" y="2506663"/>
          <p14:tracePt t="7982" x="3763963" y="2506663"/>
          <p14:tracePt t="7990" x="3722688" y="2506663"/>
          <p14:tracePt t="7998" x="3662363" y="2506663"/>
          <p14:tracePt t="8006" x="3603625" y="2506663"/>
          <p14:tracePt t="8014" x="3552825" y="2506663"/>
          <p14:tracePt t="8022" x="3475038" y="2516188"/>
          <p14:tracePt t="8030" x="3398838" y="2541588"/>
          <p14:tracePt t="8038" x="3348038" y="2541588"/>
          <p14:tracePt t="8046" x="3271838" y="2549525"/>
          <p14:tracePt t="8054" x="3195638" y="2557463"/>
          <p14:tracePt t="8062" x="3135313" y="2574925"/>
          <p14:tracePt t="8071" x="3076575" y="2582863"/>
          <p14:tracePt t="8078" x="3041650" y="2592388"/>
          <p14:tracePt t="8087" x="3033713" y="2592388"/>
          <p14:tracePt t="8094" x="3008313" y="2600325"/>
          <p14:tracePt t="8104" x="2990850" y="2600325"/>
          <p14:tracePt t="8110" x="2974975" y="2608263"/>
          <p14:tracePt t="8121" x="2965450" y="2608263"/>
          <p14:tracePt t="8126" x="2932113" y="2633663"/>
          <p14:tracePt t="8137" x="2906713" y="2633663"/>
          <p14:tracePt t="8142" x="2881313" y="2651125"/>
          <p14:tracePt t="8153" x="2846388" y="2676525"/>
          <p14:tracePt t="8158" x="2813050" y="2693988"/>
          <p14:tracePt t="8166" x="2770188" y="2719388"/>
          <p14:tracePt t="8174" x="2752725" y="2736850"/>
          <p14:tracePt t="8182" x="2719388" y="2762250"/>
          <p14:tracePt t="8190" x="2711450" y="2778125"/>
          <p14:tracePt t="8198" x="2693988" y="2795588"/>
          <p14:tracePt t="8206" x="2668588" y="2813050"/>
          <p14:tracePt t="8214" x="2643188" y="2838450"/>
          <p14:tracePt t="8222" x="2625725" y="2846388"/>
          <p14:tracePt t="8230" x="2592388" y="2863850"/>
          <p14:tracePt t="8238" x="2592388" y="2881313"/>
          <p14:tracePt t="8246" x="2574925" y="2897188"/>
          <p14:tracePt t="8255" x="2557463" y="2914650"/>
          <p14:tracePt t="8261" x="2549525" y="2922588"/>
          <p14:tracePt t="8271" x="2541588" y="2940050"/>
          <p14:tracePt t="8278" x="2524125" y="2957513"/>
          <p14:tracePt t="8287" x="2524125" y="2965450"/>
          <p14:tracePt t="8303" x="2516188" y="2982913"/>
          <p14:tracePt t="8310" x="2506663" y="2990850"/>
          <p14:tracePt t="8321" x="2498725" y="3000375"/>
          <p14:tracePt t="8326" x="2489200" y="3016250"/>
          <p14:tracePt t="8337" x="2481263" y="3025775"/>
          <p14:tracePt t="8353" x="2473325" y="3041650"/>
          <p14:tracePt t="8358" x="2473325" y="3051175"/>
          <p14:tracePt t="8374" x="2463800" y="3059113"/>
          <p14:tracePt t="8398" x="2455863" y="3084513"/>
          <p14:tracePt t="8422" x="2455863" y="3101975"/>
          <p14:tracePt t="8430" x="2455863" y="3109913"/>
          <p14:tracePt t="8454" x="2455863" y="3119438"/>
          <p14:tracePt t="8494" x="2455863" y="3127375"/>
          <p14:tracePt t="8655" x="2455863" y="3135313"/>
          <p14:tracePt t="8663" x="2455863" y="3144838"/>
          <p14:tracePt t="8672" x="2455863" y="3152775"/>
          <p14:tracePt t="8703" x="2455863" y="3160713"/>
          <p14:tracePt t="8758" x="2455863" y="3178175"/>
          <p14:tracePt t="8774" x="2447925" y="3186113"/>
          <p14:tracePt t="8790" x="2438400" y="3195638"/>
          <p14:tracePt t="8806" x="2422525" y="3211513"/>
          <p14:tracePt t="8814" x="2413000" y="3221038"/>
          <p14:tracePt t="8830" x="2397125" y="3228975"/>
          <p14:tracePt t="8838" x="2387600" y="3228975"/>
          <p14:tracePt t="8854" x="2371725" y="3246438"/>
          <p14:tracePt t="8870" x="2354263" y="3254375"/>
          <p14:tracePt t="8894" x="2328863" y="3263900"/>
          <p14:tracePt t="8903" x="2319338" y="3263900"/>
          <p14:tracePt t="8910" x="2311400" y="3271838"/>
          <p14:tracePt t="8920" x="2293938" y="3289300"/>
          <p14:tracePt t="8926" x="2278063" y="3297238"/>
          <p14:tracePt t="8936" x="2260600" y="3305175"/>
          <p14:tracePt t="8942" x="2243138" y="3305175"/>
          <p14:tracePt t="8954" x="2217738" y="3322638"/>
          <p14:tracePt t="8958" x="2209800" y="3322638"/>
          <p14:tracePt t="8966" x="2200275" y="3322638"/>
          <p14:tracePt t="9022" x="2184400" y="3322638"/>
          <p14:tracePt t="9406" x="2200275" y="3322638"/>
          <p14:tracePt t="9414" x="2217738" y="3322638"/>
          <p14:tracePt t="9422" x="2235200" y="3322638"/>
          <p14:tracePt t="9430" x="2260600" y="3322638"/>
          <p14:tracePt t="9438" x="2286000" y="3322638"/>
          <p14:tracePt t="9446" x="2293938" y="3322638"/>
          <p14:tracePt t="9454" x="2319338" y="3322638"/>
          <p14:tracePt t="9462" x="2336800" y="3322638"/>
          <p14:tracePt t="9470" x="2344738" y="3330575"/>
          <p14:tracePt t="9478" x="2354263" y="3340100"/>
          <p14:tracePt t="9494" x="2371725" y="3355975"/>
          <p14:tracePt t="9526" x="2371725" y="3365500"/>
          <p14:tracePt t="9551" x="2371725" y="3373438"/>
          <p14:tracePt t="9615" x="2371725" y="3382963"/>
          <p14:tracePt t="9662" x="2371725" y="3390900"/>
          <p14:tracePt t="9678" x="2371725" y="3398838"/>
          <p14:tracePt t="9718" x="2362200" y="3398838"/>
          <p14:tracePt t="9774" x="2354263" y="3398838"/>
          <p14:tracePt t="9814" x="2328863" y="3398838"/>
          <p14:tracePt t="9830" x="2319338" y="3398838"/>
          <p14:tracePt t="9838" x="2319338" y="3382963"/>
          <p14:tracePt t="9854" x="2311400" y="3382963"/>
          <p14:tracePt t="9862" x="2311400" y="3365500"/>
          <p14:tracePt t="9870" x="2303463" y="3348038"/>
          <p14:tracePt t="9878" x="2293938" y="3348038"/>
          <p14:tracePt t="9894" x="2293938" y="3340100"/>
          <p14:tracePt t="9903" x="2286000" y="3330575"/>
          <p14:tracePt t="9926" x="2278063" y="3322638"/>
          <p14:tracePt t="9942" x="2278063" y="3305175"/>
          <p14:tracePt t="9953" x="2268538" y="3305175"/>
          <p14:tracePt t="9958" x="2268538" y="3289300"/>
          <p14:tracePt t="9966" x="2268538" y="3279775"/>
          <p14:tracePt t="9974" x="2260600" y="3263900"/>
          <p14:tracePt t="9982" x="2252663" y="3246438"/>
          <p14:tracePt t="9990" x="2243138" y="3221038"/>
          <p14:tracePt t="9998" x="2243138" y="3211513"/>
          <p14:tracePt t="10006" x="2243138" y="3186113"/>
          <p14:tracePt t="10021" x="2235200" y="3160713"/>
          <p14:tracePt t="10022" x="2227263" y="3152775"/>
          <p14:tracePt t="10030" x="2227263" y="3144838"/>
          <p14:tracePt t="10038" x="2227263" y="3135313"/>
          <p14:tracePt t="10054" x="2227263" y="3119438"/>
          <p14:tracePt t="10062" x="2227263" y="3109913"/>
          <p14:tracePt t="10077" x="2227263" y="3084513"/>
          <p14:tracePt t="10087" x="2227263" y="3076575"/>
          <p14:tracePt t="10094" x="2227263" y="3051175"/>
          <p14:tracePt t="10103" x="2227263" y="3033713"/>
          <p14:tracePt t="10110" x="2227263" y="3008313"/>
          <p14:tracePt t="10120" x="2227263" y="2982913"/>
          <p14:tracePt t="10126" x="2235200" y="2965450"/>
          <p14:tracePt t="10137" x="2243138" y="2957513"/>
          <p14:tracePt t="10142" x="2243138" y="2949575"/>
          <p14:tracePt t="10153" x="2260600" y="2932113"/>
          <p14:tracePt t="10170" x="2268538" y="2922588"/>
          <p14:tracePt t="10198" x="2278063" y="2914650"/>
          <p14:tracePt t="10230" x="2286000" y="2906713"/>
          <p14:tracePt t="10246" x="2293938" y="2906713"/>
          <p14:tracePt t="10254" x="2303463" y="2906713"/>
          <p14:tracePt t="10262" x="2319338" y="2906713"/>
          <p14:tracePt t="10270" x="2336800" y="2906713"/>
          <p14:tracePt t="10278" x="2344738" y="2906713"/>
          <p14:tracePt t="10287" x="2354263" y="2906713"/>
          <p14:tracePt t="10294" x="2362200" y="2906713"/>
          <p14:tracePt t="10303" x="2379663" y="2906713"/>
          <p14:tracePt t="10320" x="2387600" y="2906713"/>
          <p14:tracePt t="10337" x="2397125" y="2906713"/>
          <p14:tracePt t="10357" x="2405063" y="2914650"/>
          <p14:tracePt t="10370" x="2413000" y="2914650"/>
          <p14:tracePt t="10374" x="2413000" y="2922588"/>
          <p14:tracePt t="10382" x="2422525" y="2932113"/>
          <p14:tracePt t="10390" x="2430463" y="2940050"/>
          <p14:tracePt t="10398" x="2430463" y="2957513"/>
          <p14:tracePt t="10406" x="2438400" y="2965450"/>
          <p14:tracePt t="10414" x="2447925" y="2974975"/>
          <p14:tracePt t="10422" x="2455863" y="2982913"/>
          <p14:tracePt t="10430" x="2463800" y="3000375"/>
          <p14:tracePt t="10454" x="2463800" y="3008313"/>
          <p14:tracePt t="10462" x="2463800" y="3016250"/>
          <p14:tracePt t="10470" x="2463800" y="3025775"/>
          <p14:tracePt t="10478" x="2481263" y="3033713"/>
          <p14:tracePt t="10494" x="2481263" y="3041650"/>
          <p14:tracePt t="10503" x="2481263" y="3059113"/>
          <p14:tracePt t="10510" x="2481263" y="3067050"/>
          <p14:tracePt t="10520" x="2481263" y="3084513"/>
          <p14:tracePt t="10526" x="2489200" y="3101975"/>
          <p14:tracePt t="10536" x="2489200" y="3109913"/>
          <p14:tracePt t="10553" x="2489200" y="3127375"/>
          <p14:tracePt t="10558" x="2489200" y="3144838"/>
          <p14:tracePt t="10569" x="2489200" y="3170238"/>
          <p14:tracePt t="10582" x="2489200" y="3195638"/>
          <p14:tracePt t="10590" x="2489200" y="3203575"/>
          <p14:tracePt t="10606" x="2489200" y="3211513"/>
          <p14:tracePt t="10622" x="2489200" y="3228975"/>
          <p14:tracePt t="10822" x="2498725" y="3221038"/>
          <p14:tracePt t="10831" x="2532063" y="3195638"/>
          <p14:tracePt t="10838" x="2608263" y="3170238"/>
          <p14:tracePt t="10846" x="2686050" y="3135313"/>
          <p14:tracePt t="10854" x="2770188" y="3119438"/>
          <p14:tracePt t="10863" x="2897188" y="3067050"/>
          <p14:tracePt t="10872" x="3067050" y="3016250"/>
          <p14:tracePt t="10878" x="3246438" y="2965450"/>
          <p14:tracePt t="10888" x="3416300" y="2922588"/>
          <p14:tracePt t="10895" x="3619500" y="2863850"/>
          <p14:tracePt t="10903" x="3824288" y="2805113"/>
          <p14:tracePt t="10909" x="3960813" y="2795588"/>
          <p14:tracePt t="10920" x="4113213" y="2787650"/>
          <p14:tracePt t="10926" x="4275138" y="2787650"/>
          <p14:tracePt t="10936" x="4402138" y="2787650"/>
          <p14:tracePt t="10942" x="4521200" y="2787650"/>
          <p14:tracePt t="10953" x="4622800" y="2787650"/>
          <p14:tracePt t="10958" x="4665663" y="2787650"/>
          <p14:tracePt t="10970" x="4699000" y="2787650"/>
          <p14:tracePt t="10974" x="4724400" y="2787650"/>
          <p14:tracePt t="10982" x="4733925" y="2787650"/>
          <p14:tracePt t="10998" x="4741863" y="2787650"/>
          <p14:tracePt t="11038" x="4749800" y="2787650"/>
          <p14:tracePt t="11054" x="4749800" y="2795588"/>
          <p14:tracePt t="11062" x="4749800" y="2805113"/>
          <p14:tracePt t="11070" x="4749800" y="2830513"/>
          <p14:tracePt t="11078" x="4749800" y="2863850"/>
          <p14:tracePt t="11086" x="4749800" y="2889250"/>
          <p14:tracePt t="11094" x="4749800" y="2914650"/>
          <p14:tracePt t="11103" x="4767263" y="2940050"/>
          <p14:tracePt t="11110" x="4775200" y="2965450"/>
          <p14:tracePt t="11119" x="4784725" y="2982913"/>
          <p14:tracePt t="11126" x="4792663" y="2982913"/>
          <p14:tracePt t="11136" x="4802188" y="3000375"/>
          <p14:tracePt t="11142" x="4827588" y="3025775"/>
          <p14:tracePt t="11158" x="4835525" y="3051175"/>
          <p14:tracePt t="11170" x="4843463" y="3067050"/>
          <p14:tracePt t="11174" x="4868863" y="3084513"/>
          <p14:tracePt t="11182" x="4894263" y="3109913"/>
          <p14:tracePt t="11190" x="4903788" y="3127375"/>
          <p14:tracePt t="11198" x="4919663" y="3152775"/>
          <p14:tracePt t="11206" x="4937125" y="3178175"/>
          <p14:tracePt t="11214" x="4946650" y="3178175"/>
          <p14:tracePt t="11222" x="4972050" y="3195638"/>
          <p14:tracePt t="11230" x="4987925" y="3203575"/>
          <p14:tracePt t="11238" x="5013325" y="3211513"/>
          <p14:tracePt t="11246" x="5048250" y="3221038"/>
          <p14:tracePt t="11254" x="5056188" y="3221038"/>
          <p14:tracePt t="11262" x="5081588" y="3221038"/>
          <p14:tracePt t="11270" x="5091113" y="3228975"/>
          <p14:tracePt t="11278" x="5099050" y="3228975"/>
          <p14:tracePt t="11302" x="5106988" y="3228975"/>
          <p14:tracePt t="11310" x="5116513" y="3228975"/>
          <p14:tracePt t="11326" x="5124450" y="3228975"/>
          <p14:tracePt t="11342" x="5124450" y="3238500"/>
          <p14:tracePt t="11353" x="5132388" y="3246438"/>
          <p14:tracePt t="11358" x="5141913" y="3246438"/>
          <p14:tracePt t="11369" x="5149850" y="3254375"/>
          <p14:tracePt t="11382" x="5157788" y="3263900"/>
          <p14:tracePt t="11390" x="5167313" y="3279775"/>
          <p14:tracePt t="11406" x="5175250" y="3289300"/>
          <p14:tracePt t="11422" x="5175250" y="3314700"/>
          <p14:tracePt t="11430" x="5175250" y="3330575"/>
          <p14:tracePt t="11438" x="5183188" y="3355975"/>
          <p14:tracePt t="11446" x="5183188" y="3365500"/>
          <p14:tracePt t="11454" x="5183188" y="3382963"/>
          <p14:tracePt t="11470" x="5183188" y="3390900"/>
          <p14:tracePt t="11478" x="5175250" y="3390900"/>
          <p14:tracePt t="11486" x="5149850" y="3398838"/>
          <p14:tracePt t="11494" x="5141913" y="3398838"/>
          <p14:tracePt t="11503" x="5124450" y="3398838"/>
          <p14:tracePt t="11510" x="5106988" y="3408363"/>
          <p14:tracePt t="11520" x="5081588" y="3408363"/>
          <p14:tracePt t="11526" x="5056188" y="3408363"/>
          <p14:tracePt t="11536" x="5048250" y="3408363"/>
          <p14:tracePt t="11542" x="5022850" y="3408363"/>
          <p14:tracePt t="11553" x="4997450" y="3408363"/>
          <p14:tracePt t="11558" x="4962525" y="3408363"/>
          <p14:tracePt t="11570" x="4937125" y="3408363"/>
          <p14:tracePt t="11574" x="4919663" y="3408363"/>
          <p14:tracePt t="11582" x="4903788" y="3408363"/>
          <p14:tracePt t="11598" x="4894263" y="3408363"/>
          <p14:tracePt t="11605" x="4886325" y="3398838"/>
          <p14:tracePt t="11622" x="4868863" y="3382963"/>
          <p14:tracePt t="11630" x="4860925" y="3365500"/>
          <p14:tracePt t="11638" x="4852988" y="3355975"/>
          <p14:tracePt t="11646" x="4843463" y="3340100"/>
          <p14:tracePt t="11654" x="4843463" y="3330575"/>
          <p14:tracePt t="11662" x="4843463" y="3322638"/>
          <p14:tracePt t="11678" x="4843463" y="3297238"/>
          <p14:tracePt t="11694" x="4843463" y="3279775"/>
          <p14:tracePt t="11703" x="4843463" y="3254375"/>
          <p14:tracePt t="11710" x="4843463" y="3228975"/>
          <p14:tracePt t="11719" x="4843463" y="3211513"/>
          <p14:tracePt t="11726" x="4843463" y="3178175"/>
          <p14:tracePt t="11736" x="4843463" y="3170238"/>
          <p14:tracePt t="11742" x="4860925" y="3135313"/>
          <p14:tracePt t="11753" x="4868863" y="3127375"/>
          <p14:tracePt t="11758" x="4878388" y="3119438"/>
          <p14:tracePt t="11769" x="4886325" y="3101975"/>
          <p14:tracePt t="11774" x="4894263" y="3094038"/>
          <p14:tracePt t="11782" x="4903788" y="3084513"/>
          <p14:tracePt t="11790" x="4919663" y="3076575"/>
          <p14:tracePt t="11798" x="4919663" y="3067050"/>
          <p14:tracePt t="11806" x="4946650" y="3059113"/>
          <p14:tracePt t="11814" x="4962525" y="3051175"/>
          <p14:tracePt t="11822" x="4979988" y="3041650"/>
          <p14:tracePt t="11830" x="4987925" y="3041650"/>
          <p14:tracePt t="11838" x="5005388" y="3041650"/>
          <p14:tracePt t="11846" x="5005388" y="3033713"/>
          <p14:tracePt t="11854" x="5022850" y="3033713"/>
          <p14:tracePt t="11870" x="5030788" y="3033713"/>
          <p14:tracePt t="11878" x="5038725" y="3033713"/>
          <p14:tracePt t="11886" x="5048250" y="3033713"/>
          <p14:tracePt t="11894" x="5056188" y="3033713"/>
          <p14:tracePt t="11903" x="5064125" y="3033713"/>
          <p14:tracePt t="11919" x="5073650" y="3025775"/>
          <p14:tracePt t="11925" x="5091113" y="3025775"/>
          <p14:tracePt t="11937" x="5106988" y="3025775"/>
          <p14:tracePt t="11942" x="5132388" y="3016250"/>
          <p14:tracePt t="11953" x="5141913" y="3016250"/>
          <p14:tracePt t="11958" x="5167313" y="3016250"/>
          <p14:tracePt t="11970" x="5183188" y="3016250"/>
          <p14:tracePt t="11974" x="5208588" y="3016250"/>
          <p14:tracePt t="11982" x="5218113" y="3016250"/>
          <p14:tracePt t="11990" x="5243513" y="3016250"/>
          <p14:tracePt t="11997" x="5251450" y="3016250"/>
          <p14:tracePt t="12021" x="5268913" y="3016250"/>
          <p14:tracePt t="12046" x="5276850" y="3016250"/>
          <p14:tracePt t="12094" x="5286375" y="3016250"/>
          <p14:tracePt t="12102" x="5302250" y="3016250"/>
          <p14:tracePt t="12110" x="5311775" y="3033713"/>
          <p14:tracePt t="12119" x="5319713" y="3033713"/>
          <p14:tracePt t="12126" x="5337175" y="3041650"/>
          <p14:tracePt t="12136" x="5345113" y="3051175"/>
          <p14:tracePt t="12153" x="5353050" y="3059113"/>
          <p14:tracePt t="12158" x="5362575" y="3059113"/>
          <p14:tracePt t="12170" x="5370513" y="3076575"/>
          <p14:tracePt t="12182" x="5380038" y="3084513"/>
          <p14:tracePt t="12198" x="5387975" y="3101975"/>
          <p14:tracePt t="12214" x="5387975" y="3109913"/>
          <p14:tracePt t="12222" x="5387975" y="3119438"/>
          <p14:tracePt t="12230" x="5387975" y="3127375"/>
          <p14:tracePt t="12238" x="5387975" y="3135313"/>
          <p14:tracePt t="12246" x="5387975" y="3152775"/>
          <p14:tracePt t="12254" x="5387975" y="3170238"/>
          <p14:tracePt t="12270" x="5387975" y="3186113"/>
          <p14:tracePt t="12286" x="5387975" y="3195638"/>
          <p14:tracePt t="12303" x="5387975" y="3203575"/>
          <p14:tracePt t="12310" x="5387975" y="3221038"/>
          <p14:tracePt t="12326" x="5387975" y="3228975"/>
          <p14:tracePt t="12336" x="5387975" y="3238500"/>
          <p14:tracePt t="12353" x="5387975" y="3246438"/>
          <p14:tracePt t="12370" x="5387975" y="3254375"/>
          <p14:tracePt t="12382" x="5387975" y="3263900"/>
          <p14:tracePt t="12390" x="5380038" y="3271838"/>
          <p14:tracePt t="12406" x="5370513" y="3289300"/>
          <p14:tracePt t="12430" x="5370513" y="3305175"/>
          <p14:tracePt t="12486" x="5362575" y="3305175"/>
          <p14:tracePt t="12566" x="5362575" y="3314700"/>
          <p14:tracePt t="12582" x="5353050" y="3322638"/>
          <p14:tracePt t="12606" x="5345113" y="3322638"/>
          <p14:tracePt t="12670" x="5327650" y="3314700"/>
          <p14:tracePt t="12678" x="5311775" y="3305175"/>
          <p14:tracePt t="12687" x="5302250" y="3289300"/>
          <p14:tracePt t="12695" x="5276850" y="3263900"/>
          <p14:tracePt t="12704" x="5260975" y="3246438"/>
          <p14:tracePt t="12710" x="5235575" y="3203575"/>
          <p14:tracePt t="12721" x="5218113" y="3178175"/>
          <p14:tracePt t="12726" x="5192713" y="3152775"/>
          <p14:tracePt t="12736" x="5167313" y="3127375"/>
          <p14:tracePt t="12742" x="5149850" y="3109913"/>
          <p14:tracePt t="12753" x="5132388" y="3094038"/>
          <p14:tracePt t="12770" x="5116513" y="3076575"/>
          <p14:tracePt t="12774" x="5106988" y="3067050"/>
          <p14:tracePt t="12782" x="5106988" y="3059113"/>
          <p14:tracePt t="12790" x="5099050" y="3051175"/>
          <p14:tracePt t="12806" x="5091113" y="3041650"/>
          <p14:tracePt t="12854" x="5081588" y="3041650"/>
          <p14:tracePt t="12878" x="5073650" y="3041650"/>
          <p14:tracePt t="12886" x="5048250" y="3041650"/>
          <p14:tracePt t="12894" x="5022850" y="3041650"/>
          <p14:tracePt t="12903" x="5013325" y="3041650"/>
          <p14:tracePt t="12910" x="4979988" y="3041650"/>
          <p14:tracePt t="12919" x="4962525" y="3041650"/>
          <p14:tracePt t="12926" x="4929188" y="3041650"/>
          <p14:tracePt t="12936" x="4911725" y="3041650"/>
          <p14:tracePt t="12942" x="4894263" y="3041650"/>
          <p14:tracePt t="12952" x="4868863" y="3041650"/>
          <p14:tracePt t="12958" x="4860925" y="3041650"/>
          <p14:tracePt t="12969" x="4835525" y="3041650"/>
          <p14:tracePt t="12974" x="4827588" y="3033713"/>
          <p14:tracePt t="12986" x="4818063" y="3025775"/>
          <p14:tracePt t="12990" x="4810125" y="3016250"/>
          <p14:tracePt t="12998" x="4802188" y="3016250"/>
          <p14:tracePt t="13006" x="4792663" y="3016250"/>
          <p14:tracePt t="13014" x="4784725" y="3016250"/>
          <p14:tracePt t="13022" x="4767263" y="3000375"/>
          <p14:tracePt t="13030" x="4749800" y="2982913"/>
          <p14:tracePt t="13038" x="4724400" y="2965450"/>
          <p14:tracePt t="13046" x="4716463" y="2965450"/>
          <p14:tracePt t="13054" x="4708525" y="2949575"/>
          <p14:tracePt t="13062" x="4683125" y="2932113"/>
          <p14:tracePt t="13070" x="4665663" y="2906713"/>
          <p14:tracePt t="13078" x="4640263" y="2897188"/>
          <p14:tracePt t="13086" x="4622800" y="2871788"/>
          <p14:tracePt t="13094" x="4589463" y="2838450"/>
          <p14:tracePt t="13102" x="4564063" y="2813050"/>
          <p14:tracePt t="13110" x="4538663" y="2787650"/>
          <p14:tracePt t="13119" x="4521200" y="2770188"/>
          <p14:tracePt t="13126" x="4503738" y="2752725"/>
          <p14:tracePt t="13136" x="4495800" y="2744788"/>
          <p14:tracePt t="13142" x="4486275" y="2744788"/>
          <p14:tracePt t="13215" x="4486275" y="2752725"/>
          <p14:tracePt t="13222" x="4486275" y="2805113"/>
          <p14:tracePt t="13230" x="4486275" y="2855913"/>
          <p14:tracePt t="13238" x="4486275" y="2922588"/>
          <p14:tracePt t="13246" x="4486275" y="2982913"/>
          <p14:tracePt t="13254" x="4486275" y="3016250"/>
          <p14:tracePt t="13262" x="4486275" y="3059113"/>
          <p14:tracePt t="13270" x="4486275" y="3101975"/>
          <p14:tracePt t="13278" x="4495800" y="3135313"/>
          <p14:tracePt t="13286" x="4495800" y="3170238"/>
          <p14:tracePt t="13294" x="4503738" y="3211513"/>
          <p14:tracePt t="13302" x="4503738" y="3238500"/>
          <p14:tracePt t="13310" x="4503738" y="3271838"/>
          <p14:tracePt t="13319" x="4513263" y="3314700"/>
          <p14:tracePt t="13326" x="4513263" y="3348038"/>
          <p14:tracePt t="13336" x="4513263" y="3365500"/>
          <p14:tracePt t="13342" x="4513263" y="3382963"/>
          <p14:tracePt t="13352" x="4513263" y="3408363"/>
          <p14:tracePt t="13358" x="4513263" y="3433763"/>
          <p14:tracePt t="13369" x="4513263" y="3441700"/>
          <p14:tracePt t="13374" x="4513263" y="3459163"/>
          <p14:tracePt t="13386" x="4513263" y="3467100"/>
          <p14:tracePt t="13398" x="4521200" y="3475038"/>
          <p14:tracePt t="13430" x="4521200" y="3502025"/>
          <p14:tracePt t="13454" x="4529138" y="3509963"/>
          <p14:tracePt t="13478" x="4529138" y="3527425"/>
          <p14:tracePt t="13494" x="4529138" y="3535363"/>
          <p14:tracePt t="13502" x="4529138" y="3543300"/>
          <p14:tracePt t="13510" x="4529138" y="3552825"/>
          <p14:tracePt t="13519" x="4529138" y="3560763"/>
          <p14:tracePt t="13526" x="4529138" y="3578225"/>
          <p14:tracePt t="13536" x="4529138" y="3594100"/>
          <p14:tracePt t="13542" x="4529138" y="3603625"/>
          <p14:tracePt t="13552" x="4529138" y="3619500"/>
          <p14:tracePt t="13558" x="4529138" y="3636963"/>
          <p14:tracePt t="13569" x="4529138" y="3654425"/>
          <p14:tracePt t="13574" x="4529138" y="3662363"/>
          <p14:tracePt t="13585" x="4529138" y="3671888"/>
          <p14:tracePt t="13590" x="4529138" y="3697288"/>
          <p14:tracePt t="13598" x="4529138" y="3713163"/>
          <p14:tracePt t="13606" x="4529138" y="3730625"/>
          <p14:tracePt t="13614" x="4529138" y="3748088"/>
          <p14:tracePt t="13622" x="4529138" y="3773488"/>
          <p14:tracePt t="13630" x="4529138" y="3781425"/>
          <p14:tracePt t="13646" x="4529138" y="3806825"/>
          <p14:tracePt t="13654" x="4529138" y="3816350"/>
          <p14:tracePt t="13670" x="4529138" y="3832225"/>
          <p14:tracePt t="13686" x="4529138" y="3841750"/>
          <p14:tracePt t="13710" x="4529138" y="3849688"/>
          <p14:tracePt t="13726" x="4529138" y="3857625"/>
          <p14:tracePt t="13736" x="4529138" y="3867150"/>
          <p14:tracePt t="13752" x="4529138" y="3875088"/>
          <p14:tracePt t="13758" x="4529138" y="3883025"/>
          <p14:tracePt t="13774" x="4529138" y="3892550"/>
          <p14:tracePt t="13785" x="4529138" y="3900488"/>
          <p14:tracePt t="13838" x="4529138" y="3908425"/>
          <p14:tracePt t="13942" x="4521200" y="3908425"/>
          <p14:tracePt t="13951" x="4495800" y="3908425"/>
          <p14:tracePt t="13958" x="4427538" y="3908425"/>
          <p14:tracePt t="13966" x="4351338" y="3841750"/>
          <p14:tracePt t="13974" x="4275138" y="3806825"/>
          <p14:tracePt t="13985" x="4146550" y="3748088"/>
          <p14:tracePt t="13990" x="4027488" y="3671888"/>
          <p14:tracePt t="13998" x="3917950" y="3560763"/>
          <p14:tracePt t="14006" x="3917950" y="3552825"/>
          <p14:tracePt t="14020" x="3917950" y="3535363"/>
          <p14:tracePt t="14254" x="3908425" y="3509963"/>
          <p14:tracePt t="14270" x="3875088" y="3509963"/>
          <p14:tracePt t="14278" x="3781425" y="3517900"/>
          <p14:tracePt t="14286" x="3738563" y="3527425"/>
          <p14:tracePt t="14294" x="3611563" y="3535363"/>
          <p14:tracePt t="14302" x="3484563" y="3560763"/>
          <p14:tracePt t="14310" x="3365500" y="3568700"/>
          <p14:tracePt t="14319" x="3254375" y="3568700"/>
          <p14:tracePt t="14326" x="3152775" y="3568700"/>
          <p14:tracePt t="14335" x="3059113" y="3586163"/>
          <p14:tracePt t="14342" x="2982913" y="3594100"/>
          <p14:tracePt t="14352" x="2932113" y="3611563"/>
          <p14:tracePt t="14358" x="2914650" y="3611563"/>
          <p14:tracePt t="14369" x="2906713" y="3611563"/>
          <p14:tracePt t="14374" x="2897188" y="3611563"/>
          <p14:tracePt t="14390" x="2881313" y="3611563"/>
          <p14:tracePt t="14398" x="2871788" y="3611563"/>
          <p14:tracePt t="14406" x="2863850" y="3619500"/>
          <p14:tracePt t="14414" x="2838450" y="3636963"/>
          <p14:tracePt t="14422" x="2787650" y="3662363"/>
          <p14:tracePt t="14430" x="2744788" y="3697288"/>
          <p14:tracePt t="14438" x="2693988" y="3730625"/>
          <p14:tracePt t="14446" x="2625725" y="3798888"/>
          <p14:tracePt t="14454" x="2574925" y="3841750"/>
          <p14:tracePt t="14462" x="2516188" y="3917950"/>
          <p14:tracePt t="14470" x="2481263" y="3960813"/>
          <p14:tracePt t="14478" x="2438400" y="4011613"/>
          <p14:tracePt t="14486" x="2405063" y="4087813"/>
          <p14:tracePt t="14494" x="2379663" y="4138613"/>
          <p14:tracePt t="14502" x="2362200" y="4181475"/>
          <p14:tracePt t="14510" x="2354263" y="4224338"/>
          <p14:tracePt t="14519" x="2336800" y="4300538"/>
          <p14:tracePt t="14526" x="2336800" y="4359275"/>
          <p14:tracePt t="14536" x="2328863" y="4435475"/>
          <p14:tracePt t="14542" x="2311400" y="4495800"/>
          <p14:tracePt t="14552" x="2303463" y="4579938"/>
          <p14:tracePt t="14558" x="2286000" y="4622800"/>
          <p14:tracePt t="14569" x="2278063" y="4673600"/>
          <p14:tracePt t="14574" x="2268538" y="4716463"/>
          <p14:tracePt t="14585" x="2260600" y="4749800"/>
          <p14:tracePt t="14590" x="2243138" y="4775200"/>
          <p14:tracePt t="14598" x="2235200" y="4802188"/>
          <p14:tracePt t="14606" x="2227263" y="4802188"/>
          <p14:tracePt t="14614" x="2227263" y="4810125"/>
          <p14:tracePt t="14630" x="2227263" y="4827588"/>
          <p14:tracePt t="14678" x="2209800" y="4835525"/>
          <p14:tracePt t="14694" x="2200275" y="4835525"/>
          <p14:tracePt t="14704" x="2200275" y="4843463"/>
          <p14:tracePt t="14711" x="2184400" y="4843463"/>
          <p14:tracePt t="14720" x="2174875" y="4843463"/>
          <p14:tracePt t="14726" x="2149475" y="4852988"/>
          <p14:tracePt t="14736" x="2124075" y="4868863"/>
          <p14:tracePt t="14742" x="2098675" y="4868863"/>
          <p14:tracePt t="14754" x="2090738" y="4868863"/>
          <p14:tracePt t="14758" x="2055813" y="4878388"/>
          <p14:tracePt t="14769" x="2005013" y="4911725"/>
          <p14:tracePt t="14774" x="1971675" y="4929188"/>
          <p14:tracePt t="14786" x="1920875" y="4937125"/>
          <p14:tracePt t="14790" x="1860550" y="4972050"/>
          <p14:tracePt t="14798" x="1801813" y="4987925"/>
          <p14:tracePt t="14806" x="1751013" y="4997450"/>
          <p14:tracePt t="14814" x="1716088" y="5005388"/>
          <p14:tracePt t="14822" x="1700213" y="5005388"/>
          <p14:tracePt t="14830" x="1690688" y="5005388"/>
          <p14:tracePt t="14838" x="1682750" y="5005388"/>
          <p14:tracePt t="14878" x="1665288" y="5005388"/>
          <p14:tracePt t="14886" x="1657350" y="5005388"/>
          <p14:tracePt t="14902" x="1631950" y="5005388"/>
          <p14:tracePt t="14910" x="1622425" y="5005388"/>
          <p14:tracePt t="14919" x="1614488" y="5005388"/>
          <p14:tracePt t="14926" x="1597025" y="5005388"/>
          <p14:tracePt t="14935" x="1589088" y="5005388"/>
          <p14:tracePt t="14942" x="1581150" y="5005388"/>
          <p14:tracePt t="15703" x="1589088" y="5005388"/>
          <p14:tracePt t="15711" x="1597025" y="5005388"/>
          <p14:tracePt t="15721" x="1622425" y="5005388"/>
          <p14:tracePt t="15727" x="1639888" y="5005388"/>
          <p14:tracePt t="15736" x="1665288" y="5005388"/>
          <p14:tracePt t="15742" x="1708150" y="5005388"/>
          <p14:tracePt t="15753" x="1766888" y="5005388"/>
          <p14:tracePt t="15758" x="1809750" y="5005388"/>
          <p14:tracePt t="15769" x="1852613" y="5005388"/>
          <p14:tracePt t="15774" x="1895475" y="5005388"/>
          <p14:tracePt t="15785" x="1946275" y="5005388"/>
          <p14:tracePt t="15790" x="1989138" y="5005388"/>
          <p14:tracePt t="15802" x="2030413" y="5005388"/>
          <p14:tracePt t="15806" x="2065338" y="5005388"/>
          <p14:tracePt t="15814" x="2108200" y="5005388"/>
          <p14:tracePt t="15822" x="2133600" y="5005388"/>
          <p14:tracePt t="15830" x="2166938" y="5005388"/>
          <p14:tracePt t="15838" x="2217738" y="5005388"/>
          <p14:tracePt t="15846" x="2268538" y="5005388"/>
          <p14:tracePt t="15854" x="2319338" y="5005388"/>
          <p14:tracePt t="15862" x="2371725" y="5005388"/>
          <p14:tracePt t="15870" x="2422525" y="5005388"/>
          <p14:tracePt t="15878" x="2481263" y="5005388"/>
          <p14:tracePt t="15886" x="2524125" y="5005388"/>
          <p14:tracePt t="15894" x="2566988" y="5005388"/>
          <p14:tracePt t="15902" x="2600325" y="5005388"/>
          <p14:tracePt t="15910" x="2633663" y="5005388"/>
          <p14:tracePt t="15919" x="2668588" y="5005388"/>
          <p14:tracePt t="15926" x="2676525" y="5005388"/>
          <p14:tracePt t="15935" x="2701925" y="5005388"/>
          <p14:tracePt t="15942" x="2711450" y="5005388"/>
          <p14:tracePt t="15958" x="2727325" y="5005388"/>
          <p14:tracePt t="15969" x="2736850" y="5005388"/>
          <p14:tracePt t="15985" x="2744788" y="5005388"/>
          <p14:tracePt t="15990" x="2762250" y="5005388"/>
          <p14:tracePt t="16002" x="2778125" y="5005388"/>
          <p14:tracePt t="16006" x="2795588" y="5005388"/>
          <p14:tracePt t="16019" x="2813050" y="5013325"/>
          <p14:tracePt t="16022" x="2830513" y="5013325"/>
          <p14:tracePt t="16030" x="2838450" y="5013325"/>
          <p14:tracePt t="16038" x="2846388" y="5013325"/>
          <p14:tracePt t="16062" x="2863850" y="5013325"/>
          <p14:tracePt t="16070" x="2871788" y="5022850"/>
          <p14:tracePt t="16334" x="2871788" y="5030788"/>
          <p14:tracePt t="16382" x="2871788" y="5048250"/>
          <p14:tracePt t="16398" x="2846388" y="5056188"/>
          <p14:tracePt t="16406" x="2830513" y="5056188"/>
          <p14:tracePt t="16414" x="2795588" y="5064125"/>
          <p14:tracePt t="16421" x="2762250" y="5064125"/>
          <p14:tracePt t="16430" x="2727325" y="5064125"/>
          <p14:tracePt t="16438" x="2711450" y="5064125"/>
          <p14:tracePt t="16446" x="2686050" y="5064125"/>
          <p14:tracePt t="16454" x="2668588" y="5064125"/>
          <p14:tracePt t="16462" x="2660650" y="5064125"/>
          <p14:tracePt t="16486" x="2651125" y="5064125"/>
          <p14:tracePt t="16502" x="2643188" y="5064125"/>
          <p14:tracePt t="16536" x="2617788" y="5056188"/>
          <p14:tracePt t="16543" x="2617788" y="5048250"/>
          <p14:tracePt t="16553" x="2608263" y="5048250"/>
          <p14:tracePt t="16567" x="2600325" y="5038725"/>
          <p14:tracePt t="16574" x="2592388" y="5030788"/>
          <p14:tracePt t="16590" x="2582863" y="5013325"/>
          <p14:tracePt t="16601" x="2582863" y="5005388"/>
          <p14:tracePt t="16606" x="2582863" y="4979988"/>
          <p14:tracePt t="16614" x="2582863" y="4972050"/>
          <p14:tracePt t="16622" x="2582863" y="4946650"/>
          <p14:tracePt t="16630" x="2582863" y="4911725"/>
          <p14:tracePt t="16638" x="2582863" y="4903788"/>
          <p14:tracePt t="16646" x="2582863" y="4868863"/>
          <p14:tracePt t="16654" x="2582863" y="4843463"/>
          <p14:tracePt t="16662" x="2582863" y="4827588"/>
          <p14:tracePt t="16670" x="2592388" y="4810125"/>
          <p14:tracePt t="16678" x="2592388" y="4802188"/>
          <p14:tracePt t="16686" x="2592388" y="4792663"/>
          <p14:tracePt t="16694" x="2600325" y="4775200"/>
          <p14:tracePt t="16710" x="2600325" y="4767263"/>
          <p14:tracePt t="16726" x="2608263" y="4759325"/>
          <p14:tracePt t="16735" x="2617788" y="4759325"/>
          <p14:tracePt t="16742" x="2625725" y="4749800"/>
          <p14:tracePt t="16751" x="2643188" y="4733925"/>
          <p14:tracePt t="16758" x="2651125" y="4733925"/>
          <p14:tracePt t="16768" x="2660650" y="4724400"/>
          <p14:tracePt t="16774" x="2686050" y="4724400"/>
          <p14:tracePt t="16784" x="2711450" y="4724400"/>
          <p14:tracePt t="16790" x="2719388" y="4724400"/>
          <p14:tracePt t="16801" x="2752725" y="4724400"/>
          <p14:tracePt t="16806" x="2770188" y="4724400"/>
          <p14:tracePt t="16814" x="2787650" y="4724400"/>
          <p14:tracePt t="16822" x="2805113" y="4724400"/>
          <p14:tracePt t="16830" x="2813050" y="4724400"/>
          <p14:tracePt t="16838" x="2820988" y="4724400"/>
          <p14:tracePt t="16846" x="2830513" y="4724400"/>
          <p14:tracePt t="16854" x="2838450" y="4724400"/>
          <p14:tracePt t="16862" x="2846388" y="4733925"/>
          <p14:tracePt t="16870" x="2871788" y="4741863"/>
          <p14:tracePt t="16878" x="2871788" y="4749800"/>
          <p14:tracePt t="16886" x="2897188" y="4775200"/>
          <p14:tracePt t="16894" x="2906713" y="4775200"/>
          <p14:tracePt t="16902" x="2906713" y="4792663"/>
          <p14:tracePt t="16910" x="2914650" y="4802188"/>
          <p14:tracePt t="16918" x="2932113" y="4818063"/>
          <p14:tracePt t="16926" x="2932113" y="4835525"/>
          <p14:tracePt t="16942" x="2932113" y="4852988"/>
          <p14:tracePt t="16952" x="2932113" y="4860925"/>
          <p14:tracePt t="16958" x="2940050" y="4868863"/>
          <p14:tracePt t="16968" x="2940050" y="4886325"/>
          <p14:tracePt t="16974" x="2940050" y="4894263"/>
          <p14:tracePt t="16998" x="2940050" y="4903788"/>
          <p14:tracePt t="17006" x="2940050" y="4911725"/>
          <p14:tracePt t="17019" x="2940050" y="4919663"/>
          <p14:tracePt t="17022" x="2940050" y="4946650"/>
          <p14:tracePt t="17030" x="2922588" y="4954588"/>
          <p14:tracePt t="17038" x="2889250" y="4962525"/>
          <p14:tracePt t="17046" x="2855913" y="4972050"/>
          <p14:tracePt t="17054" x="2838450" y="4979988"/>
          <p14:tracePt t="17062" x="2795588" y="4987925"/>
          <p14:tracePt t="17070" x="2787650" y="4997450"/>
          <p14:tracePt t="17078" x="2778125" y="4997450"/>
          <p14:tracePt t="17086" x="2770188" y="4997450"/>
          <p14:tracePt t="17102" x="2762250" y="4997450"/>
          <p14:tracePt t="17134" x="2752725" y="4997450"/>
          <p14:tracePt t="17167" x="2736850" y="4997450"/>
          <p14:tracePt t="17174" x="2727325" y="4997450"/>
          <p14:tracePt t="17190" x="2727325" y="4972050"/>
          <p14:tracePt t="17198" x="2727325" y="4962525"/>
          <p14:tracePt t="17206" x="2711450" y="4946650"/>
          <p14:tracePt t="17214" x="2711450" y="4929188"/>
          <p14:tracePt t="17230" x="2711450" y="4903788"/>
          <p14:tracePt t="17246" x="2711450" y="4894263"/>
          <p14:tracePt t="17254" x="2711450" y="4878388"/>
          <p14:tracePt t="17278" x="2711450" y="4860925"/>
          <p14:tracePt t="17286" x="2711450" y="4843463"/>
          <p14:tracePt t="17294" x="2711450" y="4835525"/>
          <p14:tracePt t="17302" x="2719388" y="4827588"/>
          <p14:tracePt t="17310" x="2719388" y="4818063"/>
          <p14:tracePt t="17318" x="2744788" y="4818063"/>
          <p14:tracePt t="17326" x="2744788" y="4810125"/>
          <p14:tracePt t="17334" x="2770188" y="4792663"/>
          <p14:tracePt t="17342" x="2778125" y="4792663"/>
          <p14:tracePt t="17351" x="2787650" y="4784725"/>
          <p14:tracePt t="17358" x="2813050" y="4775200"/>
          <p14:tracePt t="17368" x="2820988" y="4775200"/>
          <p14:tracePt t="17374" x="2830513" y="4767263"/>
          <p14:tracePt t="17384" x="2838450" y="4767263"/>
          <p14:tracePt t="17390" x="2846388" y="4767263"/>
          <p14:tracePt t="17401" x="2863850" y="4767263"/>
          <p14:tracePt t="17406" x="2881313" y="4767263"/>
          <p14:tracePt t="17414" x="2897188" y="4767263"/>
          <p14:tracePt t="17422" x="2914650" y="4767263"/>
          <p14:tracePt t="17430" x="2922588" y="4767263"/>
          <p14:tracePt t="17438" x="2949575" y="4767263"/>
          <p14:tracePt t="17446" x="2957513" y="4767263"/>
          <p14:tracePt t="17454" x="2974975" y="4767263"/>
          <p14:tracePt t="17462" x="2982913" y="4767263"/>
          <p14:tracePt t="17470" x="2990850" y="4784725"/>
          <p14:tracePt t="17478" x="3016250" y="4802188"/>
          <p14:tracePt t="17486" x="3025775" y="4810125"/>
          <p14:tracePt t="17494" x="3033713" y="4810125"/>
          <p14:tracePt t="17502" x="3041650" y="4827588"/>
          <p14:tracePt t="17510" x="3051175" y="4835525"/>
          <p14:tracePt t="17526" x="3051175" y="4843463"/>
          <p14:tracePt t="17535" x="3059113" y="4852988"/>
          <p14:tracePt t="17542" x="3059113" y="4860925"/>
          <p14:tracePt t="17574" x="3059113" y="4868863"/>
          <p14:tracePt t="17606" x="3059113" y="4878388"/>
          <p14:tracePt t="17630" x="3059113" y="4886325"/>
          <p14:tracePt t="17912" x="3059113" y="4894263"/>
          <p14:tracePt t="17918" x="3051175" y="4894263"/>
          <p14:tracePt t="17926" x="3041650" y="4886325"/>
          <p14:tracePt t="17936" x="3041650" y="4878388"/>
          <p14:tracePt t="17942" x="3041650" y="4852988"/>
          <p14:tracePt t="17951" x="3041650" y="4827588"/>
          <p14:tracePt t="17958" x="3041650" y="4767263"/>
          <p14:tracePt t="17968" x="3041650" y="4733925"/>
          <p14:tracePt t="17974" x="3041650" y="4691063"/>
          <p14:tracePt t="17984" x="3059113" y="4630738"/>
          <p14:tracePt t="17990" x="3076575" y="4589463"/>
          <p14:tracePt t="18001" x="3076575" y="4546600"/>
          <p14:tracePt t="18006" x="3094038" y="4495800"/>
          <p14:tracePt t="18014" x="3094038" y="4452938"/>
          <p14:tracePt t="18022" x="3094038" y="4410075"/>
          <p14:tracePt t="18030" x="3094038" y="4376738"/>
          <p14:tracePt t="18038" x="3094038" y="4316413"/>
          <p14:tracePt t="18046" x="3094038" y="4291013"/>
          <p14:tracePt t="18054" x="3094038" y="4249738"/>
          <p14:tracePt t="18062" x="3094038" y="4206875"/>
          <p14:tracePt t="18070" x="3094038" y="4156075"/>
          <p14:tracePt t="18078" x="3094038" y="4138613"/>
          <p14:tracePt t="18086" x="3094038" y="4113213"/>
          <p14:tracePt t="18094" x="3094038" y="4079875"/>
          <p14:tracePt t="18102" x="3094038" y="4052888"/>
          <p14:tracePt t="18110" x="3084513" y="4019550"/>
          <p14:tracePt t="18118" x="3076575" y="3994150"/>
          <p14:tracePt t="18126" x="3059113" y="3960813"/>
          <p14:tracePt t="18135" x="3041650" y="3908425"/>
          <p14:tracePt t="18142" x="3041650" y="3892550"/>
          <p14:tracePt t="18151" x="3033713" y="3867150"/>
          <p14:tracePt t="18158" x="3025775" y="3824288"/>
          <p14:tracePt t="18169" x="3016250" y="3790950"/>
          <p14:tracePt t="18174" x="3016250" y="3748088"/>
          <p14:tracePt t="18185" x="3008313" y="3722688"/>
          <p14:tracePt t="18190" x="3008313" y="3697288"/>
          <p14:tracePt t="18201" x="3008313" y="3679825"/>
          <p14:tracePt t="18206" x="3000375" y="3654425"/>
          <p14:tracePt t="18214" x="3000375" y="3629025"/>
          <p14:tracePt t="18222" x="2990850" y="3594100"/>
          <p14:tracePt t="18230" x="2974975" y="3552825"/>
          <p14:tracePt t="18238" x="2965450" y="3517900"/>
          <p14:tracePt t="18246" x="2957513" y="3492500"/>
          <p14:tracePt t="18254" x="2949575" y="3467100"/>
          <p14:tracePt t="18269" x="2932113" y="3449638"/>
          <p14:tracePt t="18270" x="2932113" y="3433763"/>
          <p14:tracePt t="18278" x="2922588" y="3408363"/>
          <p14:tracePt t="18286" x="2922588" y="3398838"/>
          <p14:tracePt t="18294" x="2914650" y="3398838"/>
          <p14:tracePt t="18319" x="2914650" y="3390900"/>
          <p14:tracePt t="18342" x="2906713" y="3382963"/>
          <p14:tracePt t="18358" x="2889250" y="3365500"/>
          <p14:tracePt t="18374" x="2881313" y="3355975"/>
          <p14:tracePt t="18384" x="2871788" y="3340100"/>
          <p14:tracePt t="18390" x="2863850" y="3330575"/>
          <p14:tracePt t="18401" x="2855913" y="3322638"/>
          <p14:tracePt t="18418" x="2846388" y="3322638"/>
          <p14:tracePt t="18446" x="2838450" y="3305175"/>
          <p14:tracePt t="18462" x="2838450" y="3297238"/>
          <p14:tracePt t="18470" x="2830513" y="3297238"/>
          <p14:tracePt t="18494" x="2830513" y="3289300"/>
          <p14:tracePt t="18638" x="2830513" y="3305175"/>
          <p14:tracePt t="18648" x="2830513" y="3322638"/>
          <p14:tracePt t="18655" x="2838450" y="3330575"/>
          <p14:tracePt t="18671" x="2838450" y="3340100"/>
          <p14:tracePt t="18703" x="2846388" y="3348038"/>
          <p14:tracePt t="18871" x="2846388" y="3355975"/>
          <p14:tracePt t="18879" x="2863850" y="3365500"/>
          <p14:tracePt t="18887" x="2871788" y="3365500"/>
          <p14:tracePt t="18894" x="2906713" y="3365500"/>
          <p14:tracePt t="18904" x="2932113" y="3365500"/>
          <p14:tracePt t="18910" x="2982913" y="3373438"/>
          <p14:tracePt t="18918" x="3016250" y="3382963"/>
          <p14:tracePt t="18926" x="3033713" y="3382963"/>
          <p14:tracePt t="18935" x="3067050" y="3382963"/>
          <p14:tracePt t="18942" x="3076575" y="3382963"/>
          <p14:tracePt t="18951" x="3101975" y="3382963"/>
          <p14:tracePt t="18958" x="3109913" y="3382963"/>
          <p14:tracePt t="18974" x="3127375" y="3382963"/>
          <p14:tracePt t="19022" x="3135313" y="3382963"/>
          <p14:tracePt t="19046" x="3144838" y="3382963"/>
          <p14:tracePt t="19062" x="3152775" y="3382963"/>
          <p14:tracePt t="19078" x="3160713" y="3382963"/>
          <p14:tracePt t="19094" x="3178175" y="3373438"/>
          <p14:tracePt t="19102" x="3186113" y="3365500"/>
          <p14:tracePt t="19110" x="3195638" y="3355975"/>
          <p14:tracePt t="19118" x="3203575" y="3348038"/>
          <p14:tracePt t="19126" x="3211513" y="3340100"/>
          <p14:tracePt t="19134" x="3221038" y="3340100"/>
          <p14:tracePt t="19158" x="3228975" y="3330575"/>
          <p14:tracePt t="19190" x="3238500" y="3322638"/>
          <p14:tracePt t="19214" x="3238500" y="3305175"/>
          <p14:tracePt t="19358" x="3238500" y="3330575"/>
          <p14:tracePt t="19367" x="3238500" y="3348038"/>
          <p14:tracePt t="19374" x="3238500" y="3355975"/>
          <p14:tracePt t="19384" x="3238500" y="3365500"/>
          <p14:tracePt t="19390" x="3238500" y="3373438"/>
          <p14:tracePt t="19462" x="3238500" y="3390900"/>
          <p14:tracePt t="19510" x="3246438" y="3398838"/>
          <p14:tracePt t="19582" x="3254375" y="3390900"/>
          <p14:tracePt t="19590" x="3263900" y="3390900"/>
          <p14:tracePt t="19598" x="3263900" y="3382963"/>
          <p14:tracePt t="19606" x="3263900" y="3373438"/>
          <p14:tracePt t="19622" x="3263900" y="3365500"/>
          <p14:tracePt t="19638" x="3263900" y="3348038"/>
          <p14:tracePt t="19646" x="3263900" y="3340100"/>
          <p14:tracePt t="19670" x="3263900" y="3330575"/>
          <p14:tracePt t="19686" x="3263900" y="3322638"/>
          <p14:tracePt t="20342" x="3263900" y="3330575"/>
          <p14:tracePt t="20358" x="3263900" y="3348038"/>
          <p14:tracePt t="20368" x="3263900" y="3365500"/>
          <p14:tracePt t="20374" x="3254375" y="3365500"/>
          <p14:tracePt t="20390" x="3254375" y="3373438"/>
          <p14:tracePt t="20399" x="3246438" y="3382963"/>
          <p14:tracePt t="20414" x="3238500" y="3390900"/>
          <p14:tracePt t="20430" x="3228975" y="3398838"/>
          <p14:tracePt t="20438" x="3221038" y="3408363"/>
          <p14:tracePt t="20462" x="3203575" y="3416300"/>
          <p14:tracePt t="20478" x="3186113" y="3433763"/>
          <p14:tracePt t="20494" x="3178175" y="3441700"/>
          <p14:tracePt t="20518" x="3170238" y="3441700"/>
          <p14:tracePt t="20574" x="3160713" y="3441700"/>
          <p14:tracePt t="20590" x="3144838" y="3441700"/>
          <p14:tracePt t="20600" x="3135313" y="3441700"/>
          <p14:tracePt t="20622" x="3119438" y="3441700"/>
          <p14:tracePt t="20630" x="3109913" y="3441700"/>
          <p14:tracePt t="20638" x="3109913" y="3433763"/>
          <p14:tracePt t="20686" x="3101975" y="3433763"/>
          <p14:tracePt t="20694" x="3094038" y="3433763"/>
          <p14:tracePt t="20710" x="3084513" y="3433763"/>
          <p14:tracePt t="20718" x="3076575" y="3424238"/>
          <p14:tracePt t="20742" x="3059113" y="3408363"/>
          <p14:tracePt t="20758" x="3059113" y="3398838"/>
          <p14:tracePt t="20767" x="3051175" y="3398838"/>
          <p14:tracePt t="20774" x="3041650" y="3398838"/>
          <p14:tracePt t="20785" x="3041650" y="3390900"/>
          <p14:tracePt t="20790" x="3033713" y="3382963"/>
          <p14:tracePt t="20802" x="3025775" y="3382963"/>
          <p14:tracePt t="20807" x="3008313" y="3365500"/>
          <p14:tracePt t="20822" x="3000375" y="3348038"/>
          <p14:tracePt t="20830" x="2990850" y="3348038"/>
          <p14:tracePt t="20838" x="2982913" y="3330575"/>
          <p14:tracePt t="20846" x="2974975" y="3322638"/>
          <p14:tracePt t="20862" x="2965450" y="3305175"/>
          <p14:tracePt t="20886" x="2957513" y="3297238"/>
          <p14:tracePt t="21006" x="2957513" y="3314700"/>
          <p14:tracePt t="21014" x="2965450" y="3348038"/>
          <p14:tracePt t="21022" x="2974975" y="3373438"/>
          <p14:tracePt t="21030" x="2982913" y="3390900"/>
          <p14:tracePt t="21038" x="2990850" y="3433763"/>
          <p14:tracePt t="21046" x="3025775" y="3484563"/>
          <p14:tracePt t="21054" x="3033713" y="3509963"/>
          <p14:tracePt t="21062" x="3033713" y="3517900"/>
          <p14:tracePt t="21070" x="3051175" y="3552825"/>
          <p14:tracePt t="21078" x="3067050" y="3568700"/>
          <p14:tracePt t="21086" x="3076575" y="3594100"/>
          <p14:tracePt t="21102" x="3101975" y="3611563"/>
          <p14:tracePt t="21198" x="3101975" y="3619500"/>
          <p14:tracePt t="21206" x="3109913" y="3629025"/>
          <p14:tracePt t="21214" x="3109913" y="3636963"/>
          <p14:tracePt t="21222" x="3109913" y="3662363"/>
          <p14:tracePt t="21230" x="3109913" y="3671888"/>
          <p14:tracePt t="21238" x="3119438" y="3679825"/>
          <p14:tracePt t="21246" x="3119438" y="3697288"/>
          <p14:tracePt t="21262" x="3119438" y="3705225"/>
          <p14:tracePt t="21270" x="3127375" y="3705225"/>
          <p14:tracePt t="21302" x="3135313" y="3713163"/>
          <p14:tracePt t="21510" x="3144838" y="3722688"/>
          <p14:tracePt t="21518" x="3152775" y="3738563"/>
          <p14:tracePt t="21526" x="3186113" y="3781425"/>
          <p14:tracePt t="21534" x="3221038" y="3832225"/>
          <p14:tracePt t="21542" x="3238500" y="3857625"/>
          <p14:tracePt t="21550" x="3254375" y="3892550"/>
          <p14:tracePt t="21558" x="3279775" y="3917950"/>
          <p14:tracePt t="21567" x="3289300" y="3925888"/>
          <p14:tracePt t="21574" x="3297238" y="3951288"/>
          <p14:tracePt t="21584" x="3305175" y="3960813"/>
          <p14:tracePt t="21600" x="3314700" y="3968750"/>
          <p14:tracePt t="21606" x="3314700" y="3976688"/>
          <p14:tracePt t="21617" x="3322638" y="3986213"/>
          <p14:tracePt t="21622" x="3322638" y="3994150"/>
          <p14:tracePt t="21634" x="3340100" y="4011613"/>
          <p14:tracePt t="21638" x="3348038" y="4027488"/>
          <p14:tracePt t="21653" x="3355975" y="4037013"/>
          <p14:tracePt t="21669" x="3355975" y="4044950"/>
          <p14:tracePt t="21686" x="3365500" y="4052888"/>
          <p14:tracePt t="22759" x="3365500" y="4079875"/>
          <p14:tracePt t="22767" x="3365500" y="4146550"/>
          <p14:tracePt t="22776" x="3365500" y="4232275"/>
          <p14:tracePt t="22784" x="3365500" y="4341813"/>
          <p14:tracePt t="22790" x="3365500" y="4427538"/>
          <p14:tracePt t="22801" x="3365500" y="4513263"/>
          <p14:tracePt t="22806" x="3365500" y="4572000"/>
          <p14:tracePt t="22817" x="3365500" y="4614863"/>
          <p14:tracePt t="22822" x="3365500" y="4657725"/>
          <p14:tracePt t="22833" x="3365500" y="4691063"/>
          <p14:tracePt t="22838" x="3365500" y="4724400"/>
          <p14:tracePt t="22846" x="3373438" y="4749800"/>
          <p14:tracePt t="22854" x="3373438" y="4775200"/>
          <p14:tracePt t="22862" x="3373438" y="4802188"/>
          <p14:tracePt t="22870" x="3373438" y="4818063"/>
          <p14:tracePt t="22878" x="3373438" y="4843463"/>
          <p14:tracePt t="22886" x="3373438" y="4878388"/>
          <p14:tracePt t="22894" x="3373438" y="4911725"/>
          <p14:tracePt t="22902" x="3355975" y="4929188"/>
          <p14:tracePt t="22910" x="3355975" y="4946650"/>
          <p14:tracePt t="22918" x="3355975" y="4954588"/>
          <p14:tracePt t="22934" x="3355975" y="4962525"/>
          <p14:tracePt t="22950" x="3348038" y="4972050"/>
          <p14:tracePt t="23030" x="3340100" y="4979988"/>
          <p14:tracePt t="23086" x="3340100" y="4987925"/>
          <p14:tracePt t="23102" x="3340100" y="4997450"/>
          <p14:tracePt t="23110" x="3348038" y="5013325"/>
          <p14:tracePt t="23118" x="3348038" y="5048250"/>
          <p14:tracePt t="23126" x="3355975" y="5073650"/>
          <p14:tracePt t="23134" x="3355975" y="5116513"/>
          <p14:tracePt t="23142" x="3373438" y="5157788"/>
          <p14:tracePt t="23150" x="3373438" y="5200650"/>
          <p14:tracePt t="23158" x="3382963" y="5226050"/>
          <p14:tracePt t="23166" x="3390900" y="5243513"/>
          <p14:tracePt t="23173" x="3390900" y="5260975"/>
          <p14:tracePt t="23183" x="3408363" y="5268913"/>
          <p14:tracePt t="23190" x="3416300" y="5276850"/>
          <p14:tracePt t="23200" x="3424238" y="5286375"/>
          <p14:tracePt t="23438" x="3433763" y="5286375"/>
          <p14:tracePt t="23446" x="3449638" y="5286375"/>
          <p14:tracePt t="23455" x="3459163" y="5286375"/>
          <p14:tracePt t="23462" x="3467100" y="5286375"/>
          <p14:tracePt t="23470" x="3484563" y="5286375"/>
          <p14:tracePt t="23478" x="3502025" y="5286375"/>
          <p14:tracePt t="23486" x="3517900" y="5286375"/>
          <p14:tracePt t="23494" x="3543300" y="5286375"/>
          <p14:tracePt t="23502" x="3560763" y="5286375"/>
          <p14:tracePt t="23510" x="3619500" y="5286375"/>
          <p14:tracePt t="23518" x="3646488" y="5286375"/>
          <p14:tracePt t="23526" x="3687763" y="5286375"/>
          <p14:tracePt t="23534" x="3722688" y="5286375"/>
          <p14:tracePt t="23542" x="3756025" y="5286375"/>
          <p14:tracePt t="23550" x="3790950" y="5286375"/>
          <p14:tracePt t="23558" x="3798888" y="5286375"/>
          <p14:tracePt t="23567" x="3806825" y="5286375"/>
          <p14:tracePt t="23574" x="3824288" y="5286375"/>
          <p14:tracePt t="23584" x="3832225" y="5286375"/>
          <p14:tracePt t="23590" x="3841750" y="5286375"/>
          <p14:tracePt t="23600" x="3849688" y="5268913"/>
          <p14:tracePt t="23606" x="3857625" y="5268913"/>
          <p14:tracePt t="23616" x="3875088" y="5268913"/>
          <p14:tracePt t="23622" x="3875088" y="5260975"/>
          <p14:tracePt t="23633" x="3892550" y="5260975"/>
          <p14:tracePt t="23638" x="3908425" y="5251450"/>
          <p14:tracePt t="23646" x="3917950" y="5251450"/>
          <p14:tracePt t="23654" x="3925888" y="5251450"/>
          <p14:tracePt t="23670" x="3935413" y="5251450"/>
          <p14:tracePt t="23694" x="3951288" y="5251450"/>
          <p14:tracePt t="23702" x="3960813" y="5251450"/>
          <p14:tracePt t="23942" x="3968750" y="5251450"/>
          <p14:tracePt t="23950" x="3976688" y="5251450"/>
          <p14:tracePt t="23958" x="3994150" y="5251450"/>
          <p14:tracePt t="23967" x="4019550" y="5268913"/>
          <p14:tracePt t="23974" x="4044950" y="5286375"/>
          <p14:tracePt t="23983" x="4079875" y="5294313"/>
          <p14:tracePt t="23990" x="4121150" y="5294313"/>
          <p14:tracePt t="24000" x="4156075" y="5311775"/>
          <p14:tracePt t="24006" x="4189413" y="5319713"/>
          <p14:tracePt t="24017" x="4206875" y="5327650"/>
          <p14:tracePt t="24022" x="4249738" y="5327650"/>
          <p14:tracePt t="24033" x="4275138" y="5327650"/>
          <p14:tracePt t="24038" x="4291013" y="5327650"/>
          <p14:tracePt t="24049" x="4316413" y="5327650"/>
          <p14:tracePt t="24054" x="4325938" y="5327650"/>
          <p14:tracePt t="24062" x="4341813" y="5327650"/>
          <p14:tracePt t="24078" x="4359275" y="5327650"/>
          <p14:tracePt t="24086" x="4384675" y="5327650"/>
          <p14:tracePt t="24094" x="4394200" y="5327650"/>
          <p14:tracePt t="24102" x="4419600" y="5327650"/>
          <p14:tracePt t="24110" x="4427538" y="5327650"/>
          <p14:tracePt t="24118" x="4452938" y="5327650"/>
          <p14:tracePt t="24126" x="4460875" y="5327650"/>
          <p14:tracePt t="24134" x="4470400" y="5327650"/>
          <p14:tracePt t="24198" x="4478338" y="5327650"/>
          <p14:tracePt t="24222" x="4495800" y="5327650"/>
          <p14:tracePt t="24526" x="4503738" y="5327650"/>
          <p14:tracePt t="24534" x="4513263" y="5327650"/>
          <p14:tracePt t="24550" x="4521200" y="5327650"/>
          <p14:tracePt t="24567" x="4538663" y="5319713"/>
          <p14:tracePt t="24574" x="4554538" y="5311775"/>
          <p14:tracePt t="24583" x="4579938" y="5302250"/>
          <p14:tracePt t="24590" x="4605338" y="5302250"/>
          <p14:tracePt t="24600" x="4640263" y="5302250"/>
          <p14:tracePt t="24606" x="4683125" y="5302250"/>
          <p14:tracePt t="24616" x="4741863" y="5302250"/>
          <p14:tracePt t="24621" x="4792663" y="5302250"/>
          <p14:tracePt t="24632" x="4868863" y="5302250"/>
          <p14:tracePt t="24637" x="4929188" y="5302250"/>
          <p14:tracePt t="24649" x="4979988" y="5302250"/>
          <p14:tracePt t="24653" x="5030788" y="5302250"/>
          <p14:tracePt t="24662" x="5073650" y="5302250"/>
          <p14:tracePt t="24670" x="5099050" y="5302250"/>
          <p14:tracePt t="24678" x="5124450" y="5302250"/>
          <p14:tracePt t="24686" x="5149850" y="5302250"/>
          <p14:tracePt t="24693" x="5157788" y="5302250"/>
          <p14:tracePt t="24701" x="5175250" y="5302250"/>
          <p14:tracePt t="24734" x="5183188" y="5302250"/>
          <p14:tracePt t="24750" x="5192713" y="5311775"/>
          <p14:tracePt t="24758" x="5200650" y="5311775"/>
          <p14:tracePt t="24767" x="5208588" y="5319713"/>
          <p14:tracePt t="24774" x="5208588" y="5327650"/>
          <p14:tracePt t="24783" x="5218113" y="5337175"/>
          <p14:tracePt t="24800" x="5218113" y="5345113"/>
          <p14:tracePt t="24817" x="5226050" y="5353050"/>
          <p14:tracePt t="25055" x="5235575" y="5353050"/>
          <p14:tracePt t="25064" x="5260975" y="5353050"/>
          <p14:tracePt t="25073" x="5286375" y="5345113"/>
          <p14:tracePt t="25079" x="5319713" y="5337175"/>
          <p14:tracePt t="25087" x="5345113" y="5327650"/>
          <p14:tracePt t="25095" x="5380038" y="5319713"/>
          <p14:tracePt t="25102" x="5405438" y="5302250"/>
          <p14:tracePt t="25110" x="5446713" y="5294313"/>
          <p14:tracePt t="25117" x="5497513" y="5286375"/>
          <p14:tracePt t="25126" x="5540375" y="5286375"/>
          <p14:tracePt t="25134" x="5583238" y="5276850"/>
          <p14:tracePt t="25142" x="5616575" y="5276850"/>
          <p14:tracePt t="25150" x="5659438" y="5260975"/>
          <p14:tracePt t="25158" x="5668963" y="5260975"/>
          <p14:tracePt t="25166" x="5684838" y="5260975"/>
          <p14:tracePt t="25174" x="5694363" y="5260975"/>
          <p14:tracePt t="25183" x="5702300" y="5260975"/>
          <p14:tracePt t="25190" x="5710238" y="5260975"/>
          <p14:tracePt t="25199" x="5727700" y="5260975"/>
          <p14:tracePt t="25216" x="5753100" y="5260975"/>
          <p14:tracePt t="25232" x="5770563" y="5260975"/>
          <p14:tracePt t="25238" x="5778500" y="5260975"/>
          <p14:tracePt t="25250" x="5788025" y="5260975"/>
          <p14:tracePt t="25254" x="5795963" y="5260975"/>
          <p14:tracePt t="25262" x="5803900" y="5260975"/>
          <p14:tracePt t="25278" x="5813425" y="5260975"/>
          <p14:tracePt t="25294" x="5821363" y="5260975"/>
          <p14:tracePt t="25358" x="5821363" y="5268913"/>
          <p14:tracePt t="25430" x="5829300" y="5268913"/>
          <p14:tracePt t="25446" x="5846763" y="5268913"/>
          <p14:tracePt t="25455" x="5854700" y="5268913"/>
          <p14:tracePt t="25463" x="5864225" y="5268913"/>
          <p14:tracePt t="25471" x="5889625" y="5268913"/>
          <p14:tracePt t="25478" x="5922963" y="5268913"/>
          <p14:tracePt t="25486" x="5965825" y="5268913"/>
          <p14:tracePt t="25494" x="6008688" y="5268913"/>
          <p14:tracePt t="25502" x="6059488" y="5286375"/>
          <p14:tracePt t="25510" x="6102350" y="5294313"/>
          <p14:tracePt t="25518" x="6178550" y="5302250"/>
          <p14:tracePt t="25526" x="6221413" y="5302250"/>
          <p14:tracePt t="25534" x="6262688" y="5311775"/>
          <p14:tracePt t="25542" x="6305550" y="5311775"/>
          <p14:tracePt t="25550" x="6338888" y="5311775"/>
          <p14:tracePt t="25558" x="6365875" y="5311775"/>
          <p14:tracePt t="25566" x="6381750" y="5311775"/>
          <p14:tracePt t="25574" x="6407150" y="5311775"/>
          <p14:tracePt t="25583" x="6442075" y="5311775"/>
          <p14:tracePt t="25590" x="6467475" y="5311775"/>
          <p14:tracePt t="25600" x="6510338" y="5311775"/>
          <p14:tracePt t="25606" x="6551613" y="5311775"/>
          <p14:tracePt t="25617" x="6586538" y="5311775"/>
          <p14:tracePt t="25622" x="6611938" y="5311775"/>
          <p14:tracePt t="25633" x="6627813" y="5311775"/>
          <p14:tracePt t="25638" x="6654800" y="5311775"/>
          <p14:tracePt t="25650" x="6662738" y="5311775"/>
          <p14:tracePt t="25654" x="6680200" y="5327650"/>
          <p14:tracePt t="25662" x="6696075" y="5327650"/>
          <p14:tracePt t="25670" x="6713538" y="5327650"/>
          <p14:tracePt t="25678" x="6738938" y="5337175"/>
          <p14:tracePt t="25686" x="6772275" y="5337175"/>
          <p14:tracePt t="25694" x="6789738" y="5345113"/>
          <p14:tracePt t="25701" x="6807200" y="5345113"/>
          <p14:tracePt t="25710" x="6832600" y="5345113"/>
          <p14:tracePt t="25718" x="6840538" y="5345113"/>
          <p14:tracePt t="25726" x="6850063" y="5345113"/>
          <p14:tracePt t="25734" x="6858000" y="5353050"/>
          <p14:tracePt t="25758" x="6865938" y="5353050"/>
          <p14:tracePt t="25766" x="6875463" y="5353050"/>
          <p14:tracePt t="25774" x="6883400" y="5362575"/>
          <p14:tracePt t="25990" x="6891338" y="5362575"/>
          <p14:tracePt t="25999" x="6900863" y="5362575"/>
          <p14:tracePt t="26006" x="6934200" y="5362575"/>
          <p14:tracePt t="26018" x="6985000" y="5345113"/>
          <p14:tracePt t="26022" x="7027863" y="5327650"/>
          <p14:tracePt t="26033" x="7088188" y="5319713"/>
          <p14:tracePt t="26038" x="7146925" y="5302250"/>
          <p14:tracePt t="26050" x="7189788" y="5302250"/>
          <p14:tracePt t="26054" x="7265988" y="5294313"/>
          <p14:tracePt t="26062" x="7308850" y="5294313"/>
          <p14:tracePt t="26070" x="7350125" y="5294313"/>
          <p14:tracePt t="26078" x="7377113" y="5294313"/>
          <p14:tracePt t="26086" x="7402513" y="5294313"/>
          <p14:tracePt t="26094" x="7435850" y="5294313"/>
          <p14:tracePt t="26102" x="7443788" y="5294313"/>
          <p14:tracePt t="26110" x="7469188" y="5311775"/>
          <p14:tracePt t="26118" x="7478713" y="5311775"/>
          <p14:tracePt t="26126" x="7478713" y="5319713"/>
          <p14:tracePt t="26134" x="7486650" y="5319713"/>
          <p14:tracePt t="26174" x="7494588" y="5319713"/>
          <p14:tracePt t="26190" x="7504113" y="5319713"/>
          <p14:tracePt t="27295" x="7461250" y="5319713"/>
          <p14:tracePt t="27303" x="7359650" y="5319713"/>
          <p14:tracePt t="27310" x="7205663" y="5319713"/>
          <p14:tracePt t="27318" x="6994525" y="5319713"/>
          <p14:tracePt t="27326" x="6764338" y="5319713"/>
          <p14:tracePt t="27334" x="6543675" y="5302250"/>
          <p14:tracePt t="27342" x="6305550" y="5286375"/>
          <p14:tracePt t="27350" x="6127750" y="5286375"/>
          <p14:tracePt t="27358" x="5957888" y="5286375"/>
          <p14:tracePt t="27367" x="5813425" y="5286375"/>
          <p14:tracePt t="27374" x="5659438" y="5286375"/>
          <p14:tracePt t="27383" x="5514975" y="5286375"/>
          <p14:tracePt t="27390" x="5387975" y="5286375"/>
          <p14:tracePt t="27399" x="5268913" y="5286375"/>
          <p14:tracePt t="27406" x="5132388" y="5302250"/>
          <p14:tracePt t="27416" x="5022850" y="5311775"/>
          <p14:tracePt t="27422" x="4894263" y="5327650"/>
          <p14:tracePt t="27433" x="4767263" y="5362575"/>
          <p14:tracePt t="27438" x="4648200" y="5370513"/>
          <p14:tracePt t="27450" x="4503738" y="5405438"/>
          <p14:tracePt t="27454" x="4376738" y="5421313"/>
          <p14:tracePt t="27465" x="4249738" y="5446713"/>
          <p14:tracePt t="27470" x="4121150" y="5464175"/>
          <p14:tracePt t="27478" x="4011613" y="5489575"/>
          <p14:tracePt t="27486" x="3892550" y="5497513"/>
          <p14:tracePt t="27494" x="3763963" y="5524500"/>
          <p14:tracePt t="27502" x="3636963" y="5532438"/>
          <p14:tracePt t="27510" x="3509963" y="5549900"/>
          <p14:tracePt t="27518" x="3390900" y="5557838"/>
          <p14:tracePt t="27526" x="3279775" y="5591175"/>
          <p14:tracePt t="27534" x="3160713" y="5608638"/>
          <p14:tracePt t="27542" x="3067050" y="5616575"/>
          <p14:tracePt t="27550" x="2965450" y="5641975"/>
          <p14:tracePt t="27558" x="2846388" y="5651500"/>
          <p14:tracePt t="27566" x="2719388" y="5659438"/>
          <p14:tracePt t="27574" x="2600325" y="5710238"/>
          <p14:tracePt t="27583" x="2516188" y="5719763"/>
          <p14:tracePt t="27590" x="2413000" y="5745163"/>
          <p14:tracePt t="27599" x="2379663" y="5761038"/>
          <p14:tracePt t="27606" x="2336800" y="5770563"/>
          <p14:tracePt t="27616" x="2319338" y="5778500"/>
          <p14:tracePt t="27622" x="2303463" y="5795963"/>
          <p14:tracePt t="27633" x="2278063" y="5795963"/>
          <p14:tracePt t="27649" x="2260600" y="5803900"/>
          <p14:tracePt t="27666" x="2243138" y="5813425"/>
          <p14:tracePt t="27670" x="2227263" y="5813425"/>
          <p14:tracePt t="27678" x="2209800" y="5829300"/>
          <p14:tracePt t="27686" x="2184400" y="5838825"/>
          <p14:tracePt t="27694" x="2149475" y="5846763"/>
          <p14:tracePt t="27702" x="2116138" y="5864225"/>
          <p14:tracePt t="27710" x="2090738" y="5880100"/>
          <p14:tracePt t="27718" x="2055813" y="5889625"/>
          <p14:tracePt t="27726" x="2047875" y="5897563"/>
          <p14:tracePt t="27734" x="2014538" y="5915025"/>
          <p14:tracePt t="27742" x="1989138" y="5922963"/>
          <p14:tracePt t="27750" x="1963738" y="5932488"/>
          <p14:tracePt t="27758" x="1938338" y="5932488"/>
          <p14:tracePt t="27766" x="1920875" y="5932488"/>
          <p14:tracePt t="27773" x="1885950" y="5940425"/>
          <p14:tracePt t="27783" x="1860550" y="5957888"/>
          <p14:tracePt t="27790" x="1844675" y="5957888"/>
          <p14:tracePt t="27799" x="1827213" y="5965825"/>
          <p14:tracePt t="27806" x="1819275" y="5973763"/>
          <p14:tracePt t="27815" x="1801813" y="5983288"/>
          <p14:tracePt t="27822" x="1793875" y="5991225"/>
          <p14:tracePt t="27838" x="1784350" y="5999163"/>
          <p14:tracePt t="27849" x="1776413" y="6008688"/>
          <p14:tracePt t="27865" x="1758950" y="6024563"/>
          <p14:tracePt t="27870" x="1751013" y="6024563"/>
          <p14:tracePt t="27878" x="1741488" y="6024563"/>
          <p14:tracePt t="27885" x="1725613" y="6034088"/>
          <p14:tracePt t="27894" x="1716088" y="6042025"/>
          <p14:tracePt t="27910" x="1708150" y="6049963"/>
          <p14:tracePt t="27918" x="1700213" y="6049963"/>
          <p14:tracePt t="27925" x="1682750" y="6059488"/>
          <p14:tracePt t="27950" x="1682750" y="6067425"/>
          <p14:tracePt t="28182" x="1665288" y="6067425"/>
          <p14:tracePt t="28263" x="1657350" y="6067425"/>
          <p14:tracePt t="28286" x="1657350" y="6059488"/>
          <p14:tracePt t="28295" x="1665288" y="6049963"/>
          <p14:tracePt t="28310" x="1700213" y="6042025"/>
          <p14:tracePt t="28318" x="1741488" y="6024563"/>
          <p14:tracePt t="28326" x="1766888" y="6024563"/>
          <p14:tracePt t="28334" x="1801813" y="6024563"/>
          <p14:tracePt t="28342" x="1835150" y="6024563"/>
          <p14:tracePt t="28350" x="1860550" y="6024563"/>
          <p14:tracePt t="28358" x="1895475" y="6024563"/>
          <p14:tracePt t="28366" x="1920875" y="6024563"/>
          <p14:tracePt t="28374" x="1946275" y="6024563"/>
          <p14:tracePt t="28382" x="1971675" y="6024563"/>
          <p14:tracePt t="28390" x="2014538" y="6024563"/>
          <p14:tracePt t="28399" x="2047875" y="6024563"/>
          <p14:tracePt t="28406" x="2090738" y="6024563"/>
          <p14:tracePt t="28415" x="2133600" y="6024563"/>
          <p14:tracePt t="28422" x="2174875" y="6024563"/>
          <p14:tracePt t="28432" x="2235200" y="6008688"/>
          <p14:tracePt t="28438" x="2286000" y="5999163"/>
          <p14:tracePt t="28449" x="2311400" y="5999163"/>
          <p14:tracePt t="28454" x="2336800" y="5991225"/>
          <p14:tracePt t="28465" x="2371725" y="5991225"/>
          <p14:tracePt t="28470" x="2405063" y="5991225"/>
          <p14:tracePt t="28478" x="2413000" y="5991225"/>
          <p14:tracePt t="28486" x="2447925" y="5991225"/>
          <p14:tracePt t="28494" x="2481263" y="5991225"/>
          <p14:tracePt t="28502" x="2489200" y="5991225"/>
          <p14:tracePt t="28510" x="2516188" y="5991225"/>
          <p14:tracePt t="28518" x="2524125" y="5991225"/>
          <p14:tracePt t="28526" x="2541588" y="5991225"/>
          <p14:tracePt t="28534" x="2549525" y="5991225"/>
          <p14:tracePt t="28542" x="2557463" y="5983288"/>
          <p14:tracePt t="28557" x="2574925" y="5983288"/>
          <p14:tracePt t="28582" x="2582863" y="5973763"/>
          <p14:tracePt t="28606" x="2608263" y="5973763"/>
          <p14:tracePt t="28615" x="2617788" y="5973763"/>
          <p14:tracePt t="28622" x="2625725" y="5973763"/>
          <p14:tracePt t="28632" x="2643188" y="5973763"/>
          <p14:tracePt t="28649" x="2651125" y="5973763"/>
          <p14:tracePt t="28670" x="2660650" y="5973763"/>
          <p14:tracePt t="28694" x="2668588" y="5973763"/>
          <p14:tracePt t="28710" x="2676525" y="5973763"/>
          <p14:tracePt t="28726" x="2686050" y="5973763"/>
          <p14:tracePt t="28742" x="2701925" y="5973763"/>
          <p14:tracePt t="28750" x="2719388" y="5973763"/>
          <p14:tracePt t="28766" x="2727325" y="5973763"/>
          <p14:tracePt t="28773" x="2736850" y="5973763"/>
          <p14:tracePt t="28815" x="2744788" y="5983288"/>
          <p14:tracePt t="28831" x="2752725" y="5991225"/>
          <p14:tracePt t="28998" x="2778125" y="5991225"/>
          <p14:tracePt t="29006" x="2805113" y="5991225"/>
          <p14:tracePt t="29015" x="2820988" y="5973763"/>
          <p14:tracePt t="29022" x="2846388" y="5965825"/>
          <p14:tracePt t="29032" x="2855913" y="5965825"/>
          <p14:tracePt t="29038" x="2863850" y="5965825"/>
          <p14:tracePt t="29054" x="2871788" y="5965825"/>
          <p14:tracePt t="29065" x="2881313" y="5965825"/>
          <p14:tracePt t="29082" x="2889250" y="5965825"/>
          <p14:tracePt t="29110" x="2897188" y="5965825"/>
          <p14:tracePt t="29134" x="2897188" y="5973763"/>
          <p14:tracePt t="29142" x="2897188" y="5983288"/>
          <p14:tracePt t="29150" x="2897188" y="5991225"/>
          <p14:tracePt t="29158" x="2897188" y="5999163"/>
          <p14:tracePt t="29174" x="2889250" y="5999163"/>
          <p14:tracePt t="29182" x="2881313" y="6008688"/>
          <p14:tracePt t="29190" x="2863850" y="6008688"/>
          <p14:tracePt t="29199" x="2846388" y="6008688"/>
          <p14:tracePt t="29206" x="2820988" y="6016625"/>
          <p14:tracePt t="29215" x="2805113" y="6016625"/>
          <p14:tracePt t="29222" x="2770188" y="6016625"/>
          <p14:tracePt t="29231" x="2752725" y="6016625"/>
          <p14:tracePt t="29237" x="2727325" y="6016625"/>
          <p14:tracePt t="29248" x="2701925" y="6016625"/>
          <p14:tracePt t="29265" x="2668588" y="6016625"/>
          <p14:tracePt t="29270" x="2643188" y="6016625"/>
          <p14:tracePt t="29281" x="2625725" y="6016625"/>
          <p14:tracePt t="29286" x="2617788" y="6016625"/>
          <p14:tracePt t="29294" x="2600325" y="6016625"/>
          <p14:tracePt t="29302" x="2592388" y="6016625"/>
          <p14:tracePt t="29310" x="2582863" y="6016625"/>
          <p14:tracePt t="29350" x="2574925" y="5999163"/>
          <p14:tracePt t="29358" x="2557463" y="5991225"/>
          <p14:tracePt t="29374" x="2557463" y="5973763"/>
          <p14:tracePt t="29382" x="2557463" y="5965825"/>
          <p14:tracePt t="29390" x="2549525" y="5948363"/>
          <p14:tracePt t="29398" x="2549525" y="5940425"/>
          <p14:tracePt t="29406" x="2549525" y="5932488"/>
          <p14:tracePt t="29415" x="2549525" y="5915025"/>
          <p14:tracePt t="29422" x="2549525" y="5897563"/>
          <p14:tracePt t="29432" x="2549525" y="5889625"/>
          <p14:tracePt t="29438" x="2549525" y="5880100"/>
          <p14:tracePt t="29448" x="2549525" y="5872163"/>
          <p14:tracePt t="29454" x="2549525" y="5864225"/>
          <p14:tracePt t="29479" x="2549525" y="5846763"/>
          <p14:tracePt t="29494" x="2549525" y="5838825"/>
          <p14:tracePt t="29502" x="2557463" y="5821363"/>
          <p14:tracePt t="29510" x="2566988" y="5813425"/>
          <p14:tracePt t="29518" x="2574925" y="5803900"/>
          <p14:tracePt t="29526" x="2592388" y="5795963"/>
          <p14:tracePt t="29534" x="2651125" y="5770563"/>
          <p14:tracePt t="29542" x="2660650" y="5770563"/>
          <p14:tracePt t="29550" x="2693988" y="5761038"/>
          <p14:tracePt t="29558" x="2711450" y="5761038"/>
          <p14:tracePt t="29566" x="2719388" y="5761038"/>
          <p14:tracePt t="29574" x="2744788" y="5753100"/>
          <p14:tracePt t="29582" x="2762250" y="5753100"/>
          <p14:tracePt t="29598" x="2778125" y="5753100"/>
          <p14:tracePt t="29606" x="2787650" y="5753100"/>
          <p14:tracePt t="29616" x="2795588" y="5753100"/>
          <p14:tracePt t="29622" x="2813050" y="5753100"/>
          <p14:tracePt t="29638" x="2830513" y="5753100"/>
          <p14:tracePt t="29649" x="2855913" y="5753100"/>
          <p14:tracePt t="29654" x="2863850" y="5753100"/>
          <p14:tracePt t="29665" x="2881313" y="5753100"/>
          <p14:tracePt t="29670" x="2906713" y="5761038"/>
          <p14:tracePt t="29686" x="2914650" y="5770563"/>
          <p14:tracePt t="29694" x="2940050" y="5788025"/>
          <p14:tracePt t="29702" x="2940050" y="5795963"/>
          <p14:tracePt t="29710" x="2965450" y="5821363"/>
          <p14:tracePt t="29718" x="2965450" y="5829300"/>
          <p14:tracePt t="29726" x="2974975" y="5846763"/>
          <p14:tracePt t="29734" x="2974975" y="5854700"/>
          <p14:tracePt t="29742" x="2982913" y="5864225"/>
          <p14:tracePt t="29766" x="2982913" y="5872163"/>
          <p14:tracePt t="29830" x="2982913" y="5854700"/>
          <p14:tracePt t="29838" x="3025775" y="5753100"/>
          <p14:tracePt t="29848" x="3067050" y="5651500"/>
          <p14:tracePt t="29854" x="3119438" y="5532438"/>
          <p14:tracePt t="29865" x="3211513" y="5413375"/>
          <p14:tracePt t="29870" x="3330575" y="5276850"/>
          <p14:tracePt t="29882" x="3467100" y="5141913"/>
          <p14:tracePt t="29886" x="3697288" y="4997450"/>
          <p14:tracePt t="29894" x="3867150" y="4878388"/>
          <p14:tracePt t="29901" x="4156075" y="4724400"/>
          <p14:tracePt t="29910" x="4384675" y="4572000"/>
          <p14:tracePt t="29918" x="4605338" y="4460875"/>
          <p14:tracePt t="29925" x="4810125" y="4325938"/>
          <p14:tracePt t="29934" x="4997450" y="4214813"/>
          <p14:tracePt t="29942" x="5167313" y="4121150"/>
          <p14:tracePt t="29950" x="5286375" y="4044950"/>
          <p14:tracePt t="29958" x="5395913" y="3994150"/>
          <p14:tracePt t="29966" x="5472113" y="3960813"/>
          <p14:tracePt t="29974" x="5532438" y="3925888"/>
          <p14:tracePt t="29982" x="5583238" y="3908425"/>
          <p14:tracePt t="29990" x="5591175" y="3900488"/>
          <p14:tracePt t="29998" x="5608638" y="3892550"/>
          <p14:tracePt t="30022" x="5616575" y="3892550"/>
          <p14:tracePt t="30038" x="5616575" y="3883025"/>
          <p14:tracePt t="30048" x="5641975" y="3883025"/>
          <p14:tracePt t="30054" x="5676900" y="3867150"/>
          <p14:tracePt t="30065" x="5719763" y="3857625"/>
          <p14:tracePt t="30070" x="5778500" y="3841750"/>
          <p14:tracePt t="30082" x="5829300" y="3816350"/>
          <p14:tracePt t="30086" x="5889625" y="3806825"/>
          <p14:tracePt t="30094" x="5948363" y="3773488"/>
          <p14:tracePt t="30102" x="5991225" y="3756025"/>
          <p14:tracePt t="30110" x="6008688" y="3748088"/>
          <p14:tracePt t="30118" x="6024563" y="3730625"/>
          <p14:tracePt t="30126" x="6034088" y="3730625"/>
          <p14:tracePt t="30150" x="6042025" y="3722688"/>
          <p14:tracePt t="30182" x="6042025" y="3713163"/>
          <p14:tracePt t="30198" x="6042025" y="3705225"/>
          <p14:tracePt t="30206" x="6042025" y="3687763"/>
          <p14:tracePt t="30215" x="6042025" y="3662363"/>
          <p14:tracePt t="30222" x="6042025" y="3654425"/>
          <p14:tracePt t="30231" x="6034088" y="3654425"/>
          <p14:tracePt t="30238" x="6024563" y="3619500"/>
          <p14:tracePt t="30248" x="6008688" y="3619500"/>
          <p14:tracePt t="30254" x="6008688" y="3611563"/>
          <p14:tracePt t="30265" x="5991225" y="3611563"/>
          <p14:tracePt t="30270" x="5973763" y="3594100"/>
          <p14:tracePt t="30286" x="5965825" y="3586163"/>
          <p14:tracePt t="30294" x="5948363" y="3586163"/>
          <p14:tracePt t="30302" x="5940425" y="3578225"/>
          <p14:tracePt t="30310" x="5922963" y="3578225"/>
          <p14:tracePt t="30318" x="5897563" y="3578225"/>
          <p14:tracePt t="30326" x="5872163" y="3568700"/>
          <p14:tracePt t="30334" x="5829300" y="3552825"/>
          <p14:tracePt t="30342" x="5788025" y="3543300"/>
          <p14:tracePt t="30350" x="5727700" y="3543300"/>
          <p14:tracePt t="30358" x="5684838" y="3535363"/>
          <p14:tracePt t="30366" x="5634038" y="3527425"/>
          <p14:tracePt t="30374" x="5591175" y="3527425"/>
          <p14:tracePt t="30382" x="5557838" y="3517900"/>
          <p14:tracePt t="30390" x="5524500" y="3509963"/>
          <p14:tracePt t="30399" x="5514975" y="3502025"/>
          <p14:tracePt t="30422" x="5497513" y="3502025"/>
          <p14:tracePt t="30438" x="5489575" y="3502025"/>
          <p14:tracePt t="30448" x="5489575" y="3492500"/>
          <p14:tracePt t="30454" x="5481638" y="3475038"/>
          <p14:tracePt t="30464" x="5464175" y="3459163"/>
          <p14:tracePt t="30470" x="5446713" y="3449638"/>
          <p14:tracePt t="30481" x="5446713" y="3441700"/>
          <p14:tracePt t="30486" x="5438775" y="3424238"/>
          <p14:tracePt t="30494" x="5430838" y="3398838"/>
          <p14:tracePt t="30502" x="5413375" y="3382963"/>
          <p14:tracePt t="30510" x="5413375" y="3365500"/>
          <p14:tracePt t="30526" x="5405438" y="3355975"/>
          <p14:tracePt t="30534" x="5405438" y="3340100"/>
          <p14:tracePt t="30558" x="5405438" y="3330575"/>
          <p14:tracePt t="30582" x="5405438" y="3322638"/>
          <p14:tracePt t="30590" x="5405438" y="3314700"/>
          <p14:tracePt t="30615" x="5405438" y="3305175"/>
          <p14:tracePt t="30702" x="5405438" y="3330575"/>
          <p14:tracePt t="30710" x="5405438" y="3340100"/>
          <p14:tracePt t="30718" x="5405438" y="3355975"/>
          <p14:tracePt t="30726" x="5405438" y="3365500"/>
          <p14:tracePt t="30734" x="5405438" y="3373438"/>
          <p14:tracePt t="30742" x="5395913" y="3390900"/>
          <p14:tracePt t="30750" x="5387975" y="3398838"/>
          <p14:tracePt t="30758" x="5380038" y="3398838"/>
          <p14:tracePt t="30774" x="5370513" y="3408363"/>
          <p14:tracePt t="30822" x="5353050" y="3408363"/>
          <p14:tracePt t="30838" x="5337175" y="3398838"/>
          <p14:tracePt t="30854" x="5327650" y="3398838"/>
          <p14:tracePt t="30864" x="5327650" y="3390900"/>
          <p14:tracePt t="30870" x="5319713" y="3382963"/>
          <p14:tracePt t="30879" x="5311775" y="3382963"/>
          <p14:tracePt t="30886" x="5311775" y="3373438"/>
          <p14:tracePt t="30894" x="5302250" y="3355975"/>
          <p14:tracePt t="30910" x="5302250" y="3348038"/>
          <p14:tracePt t="30918" x="5286375" y="3322638"/>
          <p14:tracePt t="30926" x="5276850" y="3314700"/>
          <p14:tracePt t="30934" x="5268913" y="3297238"/>
          <p14:tracePt t="30942" x="5260975" y="3271838"/>
          <p14:tracePt t="30950" x="5243513" y="3246438"/>
          <p14:tracePt t="30966" x="5235575" y="3221038"/>
          <p14:tracePt t="30982" x="5235575" y="3195638"/>
          <p14:tracePt t="30999" x="5235575" y="3178175"/>
          <p14:tracePt t="31005" x="5235575" y="3160713"/>
          <p14:tracePt t="31021" x="5235575" y="3152775"/>
          <p14:tracePt t="31031" x="5235575" y="3144838"/>
          <p14:tracePt t="31037" x="5235575" y="3127375"/>
          <p14:tracePt t="31048" x="5235575" y="3109913"/>
          <p14:tracePt t="31053" x="5235575" y="3094038"/>
          <p14:tracePt t="31065" x="5235575" y="3076575"/>
          <p14:tracePt t="31069" x="5235575" y="3059113"/>
          <p14:tracePt t="31086" x="5235575" y="3051175"/>
          <p14:tracePt t="31094" x="5235575" y="3041650"/>
          <p14:tracePt t="31110" x="5235575" y="3033713"/>
          <p14:tracePt t="31126" x="5235575" y="3025775"/>
          <p14:tracePt t="31134" x="5235575" y="3016250"/>
          <p14:tracePt t="31150" x="5243513" y="3008313"/>
          <p14:tracePt t="31158" x="5260975" y="2990850"/>
          <p14:tracePt t="31166" x="5276850" y="2990850"/>
          <p14:tracePt t="31174" x="5286375" y="2990850"/>
          <p14:tracePt t="31214" x="5294313" y="2990850"/>
          <p14:tracePt t="31222" x="5302250" y="2990850"/>
          <p14:tracePt t="31231" x="5311775" y="2990850"/>
          <p14:tracePt t="31238" x="5327650" y="2990850"/>
          <p14:tracePt t="31248" x="5353050" y="3000375"/>
          <p14:tracePt t="31254" x="5387975" y="3025775"/>
          <p14:tracePt t="31264" x="5413375" y="3033713"/>
          <p14:tracePt t="31270" x="5430838" y="3051175"/>
          <p14:tracePt t="31281" x="5438775" y="3067050"/>
          <p14:tracePt t="31286" x="5456238" y="3076575"/>
          <p14:tracePt t="31302" x="5472113" y="3094038"/>
          <p14:tracePt t="31317" x="5481638" y="3101975"/>
          <p14:tracePt t="31334" x="5481638" y="3109913"/>
          <p14:tracePt t="31342" x="5481638" y="3127375"/>
          <p14:tracePt t="31350" x="5481638" y="3144838"/>
          <p14:tracePt t="31366" x="5489575" y="3178175"/>
          <p14:tracePt t="31382" x="5489575" y="3186113"/>
          <p14:tracePt t="31390" x="5489575" y="3203575"/>
          <p14:tracePt t="31398" x="5489575" y="3211513"/>
          <p14:tracePt t="31415" x="5489575" y="3228975"/>
          <p14:tracePt t="31422" x="5489575" y="3238500"/>
          <p14:tracePt t="31431" x="5489575" y="3246438"/>
          <p14:tracePt t="31438" x="5489575" y="3254375"/>
          <p14:tracePt t="31448" x="5489575" y="3263900"/>
          <p14:tracePt t="31465" x="5489575" y="3271838"/>
          <p14:tracePt t="31486" x="5481638" y="3279775"/>
          <p14:tracePt t="31510" x="5481638" y="3289300"/>
          <p14:tracePt t="31518" x="5481638" y="3297238"/>
          <p14:tracePt t="31526" x="5481638" y="3305175"/>
          <p14:tracePt t="31534" x="5481638" y="3314700"/>
          <p14:tracePt t="31542" x="5481638" y="3330575"/>
          <p14:tracePt t="31550" x="5481638" y="3355975"/>
          <p14:tracePt t="31558" x="5481638" y="3373438"/>
          <p14:tracePt t="31566" x="5481638" y="3398838"/>
          <p14:tracePt t="31574" x="5481638" y="3424238"/>
          <p14:tracePt t="31581" x="5497513" y="3459163"/>
          <p14:tracePt t="31590" x="5507038" y="3502025"/>
          <p14:tracePt t="31598" x="5524500" y="3535363"/>
          <p14:tracePt t="31606" x="5540375" y="3568700"/>
          <p14:tracePt t="31615" x="5557838" y="3594100"/>
          <p14:tracePt t="31622" x="5583238" y="3646488"/>
          <p14:tracePt t="31632" x="5591175" y="3654425"/>
          <p14:tracePt t="31638" x="5608638" y="3687763"/>
          <p14:tracePt t="31648" x="5626100" y="3722688"/>
          <p14:tracePt t="31654" x="5641975" y="3738563"/>
          <p14:tracePt t="31665" x="5651500" y="3756025"/>
          <p14:tracePt t="31669" x="5676900" y="3790950"/>
          <p14:tracePt t="31681" x="5684838" y="3798888"/>
          <p14:tracePt t="31698" x="5694363" y="3798888"/>
          <p14:tracePt t="31702" x="5694363" y="3816350"/>
          <p14:tracePt t="31710" x="5694363" y="3824288"/>
          <p14:tracePt t="31718" x="5702300" y="3824288"/>
          <p14:tracePt t="31734" x="5710238" y="3832225"/>
          <p14:tracePt t="31742" x="5710238" y="3849688"/>
          <p14:tracePt t="31750" x="5719763" y="3857625"/>
          <p14:tracePt t="31758" x="5735638" y="3883025"/>
          <p14:tracePt t="31766" x="5745163" y="3908425"/>
          <p14:tracePt t="31774" x="5753100" y="3935413"/>
          <p14:tracePt t="31782" x="5761038" y="3935413"/>
          <p14:tracePt t="31790" x="5761038" y="3943350"/>
          <p14:tracePt t="31798" x="5770563" y="3951288"/>
          <p14:tracePt t="31815" x="5778500" y="3960813"/>
          <p14:tracePt t="31878" x="5788025" y="3960813"/>
          <p14:tracePt t="32150" x="5788025" y="3943350"/>
          <p14:tracePt t="32174" x="5788025" y="3935413"/>
          <p14:tracePt t="32214" x="5788025" y="3925888"/>
          <p14:tracePt t="32343" x="5788025" y="3917950"/>
          <p14:tracePt t="32519" x="5813425" y="3935413"/>
          <p14:tracePt t="32528" x="5813425" y="3943350"/>
          <p14:tracePt t="32539" x="5829300" y="3960813"/>
          <p14:tracePt t="32543" x="5846763" y="3976688"/>
          <p14:tracePt t="32554" x="5854700" y="3986213"/>
          <p14:tracePt t="32565" x="5872163" y="3986213"/>
          <p14:tracePt t="32582" x="5889625" y="3986213"/>
          <p14:tracePt t="32590" x="5905500" y="3986213"/>
          <p14:tracePt t="32598" x="5915025" y="3986213"/>
          <p14:tracePt t="32606" x="5932488" y="3986213"/>
          <p14:tracePt t="32615" x="5948363" y="3986213"/>
          <p14:tracePt t="32622" x="5973763" y="3986213"/>
          <p14:tracePt t="32638" x="5991225" y="3986213"/>
          <p14:tracePt t="32648" x="6008688" y="3986213"/>
          <p14:tracePt t="32654" x="6016625" y="3986213"/>
          <p14:tracePt t="32665" x="6034088" y="3968750"/>
          <p14:tracePt t="32670" x="6059488" y="3943350"/>
          <p14:tracePt t="32681" x="6084888" y="3900488"/>
          <p14:tracePt t="32686" x="6118225" y="3857625"/>
          <p14:tracePt t="32697" x="6161088" y="3790950"/>
          <p14:tracePt t="32702" x="6211888" y="3738563"/>
          <p14:tracePt t="32710" x="6246813" y="3697288"/>
          <p14:tracePt t="32718" x="6262688" y="3687763"/>
          <p14:tracePt t="32726" x="6288088" y="3671888"/>
          <p14:tracePt t="32734" x="6297613" y="3662363"/>
          <p14:tracePt t="32870" x="6305550" y="3671888"/>
          <p14:tracePt t="33318" x="6305550" y="3679825"/>
          <p14:tracePt t="33326" x="6305550" y="3687763"/>
          <p14:tracePt t="33350" x="6305550" y="3697288"/>
          <p14:tracePt t="33478" x="6313488" y="3705225"/>
          <p14:tracePt t="33486" x="6323013" y="3713163"/>
          <p14:tracePt t="33566" x="6323013" y="3738563"/>
          <p14:tracePt t="33574" x="6323013" y="3748088"/>
          <p14:tracePt t="33582" x="6323013" y="3773488"/>
          <p14:tracePt t="33590" x="6323013" y="3781425"/>
          <p14:tracePt t="33598" x="6323013" y="3816350"/>
          <p14:tracePt t="33606" x="6323013" y="3849688"/>
          <p14:tracePt t="33614" x="6323013" y="3867150"/>
          <p14:tracePt t="33622" x="6323013" y="3908425"/>
          <p14:tracePt t="33631" x="6323013" y="3951288"/>
          <p14:tracePt t="33638" x="6323013" y="3994150"/>
          <p14:tracePt t="33648" x="6323013" y="4027488"/>
          <p14:tracePt t="33654" x="6323013" y="4070350"/>
          <p14:tracePt t="33664" x="6330950" y="4095750"/>
          <p14:tracePt t="33670" x="6330950" y="4130675"/>
          <p14:tracePt t="33681" x="6338888" y="4171950"/>
          <p14:tracePt t="33686" x="6338888" y="4197350"/>
          <p14:tracePt t="33697" x="6338888" y="4232275"/>
          <p14:tracePt t="33702" x="6338888" y="4275138"/>
          <p14:tracePt t="33710" x="6338888" y="4291013"/>
          <p14:tracePt t="33717" x="6356350" y="4316413"/>
          <p14:tracePt t="33725" x="6365875" y="4351338"/>
          <p14:tracePt t="33734" x="6365875" y="4359275"/>
          <p14:tracePt t="33742" x="6373813" y="4376738"/>
          <p14:tracePt t="33750" x="6373813" y="4384675"/>
          <p14:tracePt t="33758" x="6373813" y="4394200"/>
          <p14:tracePt t="33766" x="6381750" y="4394200"/>
          <p14:tracePt t="33774" x="6381750" y="4402138"/>
          <p14:tracePt t="33790" x="6391275" y="4410075"/>
          <p14:tracePt t="33822" x="6399213" y="4419600"/>
          <p14:tracePt t="33830" x="6399213" y="4435475"/>
          <p14:tracePt t="33837" x="6399213" y="4445000"/>
          <p14:tracePt t="33848" x="6399213" y="4470400"/>
          <p14:tracePt t="33854" x="6399213" y="4495800"/>
          <p14:tracePt t="33865" x="6399213" y="4538663"/>
          <p14:tracePt t="33870" x="6399213" y="4564063"/>
          <p14:tracePt t="33881" x="6399213" y="4597400"/>
          <p14:tracePt t="33886" x="6399213" y="4640263"/>
          <p14:tracePt t="33898" x="6399213" y="4683125"/>
          <p14:tracePt t="33902" x="6399213" y="4741863"/>
          <p14:tracePt t="33910" x="6407150" y="4818063"/>
          <p14:tracePt t="33918" x="6416675" y="4903788"/>
          <p14:tracePt t="33926" x="6442075" y="5005388"/>
          <p14:tracePt t="33934" x="6450013" y="5073650"/>
          <p14:tracePt t="33942" x="6467475" y="5132388"/>
          <p14:tracePt t="33950" x="6467475" y="5167313"/>
          <p14:tracePt t="33957" x="6492875" y="5208588"/>
          <p14:tracePt t="33966" x="6492875" y="5226050"/>
          <p14:tracePt t="33974" x="6492875" y="5235575"/>
          <p14:tracePt t="33982" x="6492875" y="5243513"/>
          <p14:tracePt t="33990" x="6492875" y="5260975"/>
          <p14:tracePt t="33998" x="6500813" y="5276850"/>
          <p14:tracePt t="34014" x="6510338" y="5302250"/>
          <p14:tracePt t="34022" x="6510338" y="5311775"/>
          <p14:tracePt t="34031" x="6518275" y="5345113"/>
          <p14:tracePt t="34038" x="6526213" y="5353050"/>
          <p14:tracePt t="34048" x="6535738" y="5370513"/>
          <p14:tracePt t="34054" x="6543675" y="5405438"/>
          <p14:tracePt t="34064" x="6569075" y="5456238"/>
          <p14:tracePt t="34070" x="6586538" y="5481638"/>
          <p14:tracePt t="34082" x="6611938" y="5549900"/>
          <p14:tracePt t="34086" x="6645275" y="5600700"/>
          <p14:tracePt t="34098" x="6670675" y="5634038"/>
          <p14:tracePt t="34102" x="6688138" y="5668963"/>
          <p14:tracePt t="34110" x="6721475" y="5719763"/>
          <p14:tracePt t="34118" x="6731000" y="5735638"/>
          <p14:tracePt t="34126" x="6756400" y="5770563"/>
          <p14:tracePt t="34134" x="6764338" y="5795963"/>
          <p14:tracePt t="34142" x="6772275" y="5795963"/>
          <p14:tracePt t="34150" x="6799263" y="5813425"/>
          <p14:tracePt t="34166" x="6799263" y="5821363"/>
          <p14:tracePt t="34182" x="6807200" y="5821363"/>
          <p14:tracePt t="34198" x="6815138" y="5821363"/>
          <p14:tracePt t="34206" x="6824663" y="5821363"/>
          <p14:tracePt t="34214" x="6824663" y="5829300"/>
          <p14:tracePt t="34230" x="6832600" y="5838825"/>
          <p14:tracePt t="34247" x="6850063" y="5846763"/>
          <p14:tracePt t="34264" x="6858000" y="5846763"/>
          <p14:tracePt t="34270" x="6865938" y="5864225"/>
          <p14:tracePt t="34286" x="6883400" y="5872163"/>
          <p14:tracePt t="34297" x="6891338" y="5880100"/>
          <p14:tracePt t="34302" x="6900863" y="5880100"/>
          <p14:tracePt t="34310" x="6916738" y="5880100"/>
          <p14:tracePt t="34318" x="6926263" y="5889625"/>
          <p14:tracePt t="34334" x="6934200" y="5897563"/>
          <p14:tracePt t="34486" x="6943725" y="5905500"/>
          <p14:tracePt t="34526" x="6969125" y="5905500"/>
          <p14:tracePt t="34534" x="7002463" y="5915025"/>
          <p14:tracePt t="34542" x="7045325" y="5922963"/>
          <p14:tracePt t="34550" x="7129463" y="5922963"/>
          <p14:tracePt t="34558" x="7189788" y="5940425"/>
          <p14:tracePt t="34566" x="7248525" y="5948363"/>
          <p14:tracePt t="34574" x="7342188" y="5965825"/>
          <p14:tracePt t="34582" x="7385050" y="5965825"/>
          <p14:tracePt t="34590" x="7453313" y="5965825"/>
          <p14:tracePt t="34598" x="7494588" y="5965825"/>
          <p14:tracePt t="34606" x="7554913" y="5983288"/>
          <p14:tracePt t="34614" x="7588250" y="5983288"/>
          <p14:tracePt t="34622" x="7623175" y="5983288"/>
          <p14:tracePt t="34631" x="7656513" y="5983288"/>
          <p14:tracePt t="34638" x="7666038" y="5983288"/>
          <p14:tracePt t="34647" x="7691438" y="5983288"/>
          <p14:tracePt t="34654" x="7699375" y="5983288"/>
          <p14:tracePt t="34670" x="7707313" y="5983288"/>
          <p14:tracePt t="34680" x="7724775" y="5983288"/>
          <p14:tracePt t="34697" x="7742238" y="5983288"/>
          <p14:tracePt t="34713" x="7767638" y="5983288"/>
          <p14:tracePt t="34718" x="7775575" y="5983288"/>
          <p14:tracePt t="34726" x="7800975" y="5983288"/>
          <p14:tracePt t="34734" x="7818438" y="5983288"/>
          <p14:tracePt t="34750" x="7826375" y="5983288"/>
          <p14:tracePt t="34758" x="7843838" y="5983288"/>
          <p14:tracePt t="34774" x="7851775" y="5983288"/>
          <p14:tracePt t="34782" x="7861300" y="5983288"/>
          <p14:tracePt t="34798" x="7869238" y="5983288"/>
          <p14:tracePt t="34806" x="7877175" y="5983288"/>
          <p14:tracePt t="34822" x="7902575" y="5983288"/>
          <p14:tracePt t="34838" x="7927975" y="5983288"/>
          <p14:tracePt t="34847" x="7945438" y="5983288"/>
          <p14:tracePt t="34854" x="7970838" y="5983288"/>
          <p14:tracePt t="34864" x="7988300" y="5983288"/>
          <p14:tracePt t="34870" x="8005763" y="5983288"/>
          <p14:tracePt t="34880" x="8021638" y="5983288"/>
          <p14:tracePt t="34886" x="8039100" y="5983288"/>
          <p14:tracePt t="34910" x="8047038" y="5983288"/>
          <p14:tracePt t="34917" x="8056563" y="5983288"/>
          <p14:tracePt t="34950" x="8064500" y="5983288"/>
          <p14:tracePt t="34966" x="8074025" y="5983288"/>
          <p14:tracePt t="34982" x="8081963" y="5983288"/>
          <p14:tracePt t="35013" x="8099425" y="5983288"/>
          <p14:tracePt t="35078" x="8107363" y="5983288"/>
          <p14:tracePt t="35223" x="8115300" y="5991225"/>
          <p14:tracePt t="35486" x="8107363" y="5999163"/>
          <p14:tracePt t="35494" x="8074025" y="6016625"/>
          <p14:tracePt t="35502" x="8013700" y="6024563"/>
          <p14:tracePt t="35510" x="7945438" y="6049963"/>
          <p14:tracePt t="35518" x="7912100" y="6067425"/>
          <p14:tracePt t="35526" x="7877175" y="6084888"/>
          <p14:tracePt t="35534" x="7851775" y="6092825"/>
          <p14:tracePt t="35542" x="7835900" y="6102350"/>
          <p14:tracePt t="35550" x="7800975" y="6110288"/>
          <p14:tracePt t="35558" x="7793038" y="6118225"/>
          <p14:tracePt t="35574" x="7783513" y="6118225"/>
          <p14:tracePt t="35662" x="7783513" y="6110288"/>
          <p14:tracePt t="35766" x="7783513" y="6102350"/>
          <p14:tracePt t="35774" x="7783513" y="6092825"/>
          <p14:tracePt t="35782" x="7793038" y="6067425"/>
          <p14:tracePt t="35790" x="7800975" y="6059488"/>
          <p14:tracePt t="35806" x="7818438" y="6049963"/>
          <p14:tracePt t="35822" x="7826375" y="6049963"/>
          <p14:tracePt t="35830" x="7851775" y="6042025"/>
          <p14:tracePt t="35838" x="7877175" y="6042025"/>
          <p14:tracePt t="35847" x="7912100" y="6042025"/>
          <p14:tracePt t="35854" x="7945438" y="6042025"/>
          <p14:tracePt t="35863" x="7970838" y="6042025"/>
          <p14:tracePt t="35870" x="8005763" y="6042025"/>
          <p14:tracePt t="35880" x="8039100" y="6042025"/>
          <p14:tracePt t="35886" x="8074025" y="6049963"/>
          <p14:tracePt t="35897" x="8107363" y="6059488"/>
          <p14:tracePt t="35901" x="8115300" y="6059488"/>
          <p14:tracePt t="35914" x="8158163" y="6076950"/>
          <p14:tracePt t="35918" x="8191500" y="6084888"/>
          <p14:tracePt t="35926" x="8226425" y="6084888"/>
          <p14:tracePt t="35934" x="8243888" y="6084888"/>
          <p14:tracePt t="35942" x="8259763" y="6084888"/>
          <p14:tracePt t="35950" x="8269288" y="6084888"/>
          <p14:tracePt t="35958" x="8294688" y="6084888"/>
          <p14:tracePt t="36222" x="8269288" y="6084888"/>
          <p14:tracePt t="36230" x="8218488" y="6084888"/>
          <p14:tracePt t="36238" x="8115300" y="6084888"/>
          <p14:tracePt t="36246" x="7980363" y="6084888"/>
          <p14:tracePt t="36254" x="7775575" y="6067425"/>
          <p14:tracePt t="36263" x="7453313" y="6049963"/>
          <p14:tracePt t="36270" x="6977063" y="5973763"/>
          <p14:tracePt t="36280" x="6561138" y="5940425"/>
          <p14:tracePt t="36286" x="6110288" y="5854700"/>
          <p14:tracePt t="36296" x="5668963" y="5821363"/>
          <p14:tracePt t="36301" x="5251450" y="5761038"/>
          <p14:tracePt t="36314" x="4818063" y="5761038"/>
          <p14:tracePt t="36318" x="4470400" y="5761038"/>
          <p14:tracePt t="36326" x="4181475" y="5761038"/>
          <p14:tracePt t="36334" x="3951288" y="5761038"/>
          <p14:tracePt t="36342" x="3798888" y="5761038"/>
          <p14:tracePt t="36350" x="3671888" y="5761038"/>
          <p14:tracePt t="36358" x="3517900" y="5761038"/>
          <p14:tracePt t="36365" x="3408363" y="5761038"/>
          <p14:tracePt t="36374" x="3322638" y="5761038"/>
          <p14:tracePt t="36382" x="3246438" y="5761038"/>
          <p14:tracePt t="36390" x="3186113" y="5761038"/>
          <p14:tracePt t="36398" x="3135313" y="5761038"/>
          <p14:tracePt t="36406" x="3084513" y="5761038"/>
          <p14:tracePt t="36414" x="3041650" y="5761038"/>
          <p14:tracePt t="36422" x="2982913" y="5770563"/>
          <p14:tracePt t="36430" x="2914650" y="5770563"/>
          <p14:tracePt t="36438" x="2855913" y="5778500"/>
          <p14:tracePt t="36447" x="2795588" y="5795963"/>
          <p14:tracePt t="36454" x="2701925" y="5795963"/>
          <p14:tracePt t="36463" x="2643188" y="5813425"/>
          <p14:tracePt t="36470" x="2574925" y="5813425"/>
          <p14:tracePt t="36480" x="2489200" y="5813425"/>
          <p14:tracePt t="36486" x="2413000" y="5813425"/>
          <p14:tracePt t="36496" x="2344738" y="5813425"/>
          <p14:tracePt t="36502" x="2286000" y="5821363"/>
          <p14:tracePt t="36513" x="2243138" y="5829300"/>
          <p14:tracePt t="36518" x="2209800" y="5838825"/>
          <p14:tracePt t="36526" x="2184400" y="5854700"/>
          <p14:tracePt t="36534" x="2159000" y="5864225"/>
          <p14:tracePt t="36542" x="2124075" y="5880100"/>
          <p14:tracePt t="36550" x="2098675" y="5897563"/>
          <p14:tracePt t="36558" x="2090738" y="5905500"/>
          <p14:tracePt t="36566" x="2065338" y="5922963"/>
          <p14:tracePt t="36573" x="2030413" y="5948363"/>
          <p14:tracePt t="36582" x="1997075" y="5957888"/>
          <p14:tracePt t="36589" x="1963738" y="5983288"/>
          <p14:tracePt t="36598" x="1920875" y="6008688"/>
          <p14:tracePt t="36606" x="1895475" y="6024563"/>
          <p14:tracePt t="36614" x="1878013" y="6059488"/>
          <p14:tracePt t="36622" x="1870075" y="6076950"/>
          <p14:tracePt t="36630" x="1870075" y="6102350"/>
          <p14:tracePt t="36638" x="1860550" y="6102350"/>
          <p14:tracePt t="36647" x="1860550" y="6118225"/>
          <p14:tracePt t="36654" x="1852613" y="6135688"/>
          <p14:tracePt t="36663" x="1844675" y="6153150"/>
          <p14:tracePt t="36670" x="1844675" y="6169025"/>
          <p14:tracePt t="36680" x="1844675" y="6178550"/>
          <p14:tracePt t="36686" x="1844675" y="6186488"/>
          <p14:tracePt t="36697" x="1844675" y="6203950"/>
          <p14:tracePt t="36718" x="1844675" y="6211888"/>
          <p14:tracePt t="36726" x="1844675" y="6221413"/>
          <p14:tracePt t="36750" x="1844675" y="6229350"/>
          <p14:tracePt t="36790" x="1844675" y="6237288"/>
          <p14:tracePt t="36918" x="1860550" y="6237288"/>
          <p14:tracePt t="36926" x="1903413" y="6221413"/>
          <p14:tracePt t="36934" x="1938338" y="6203950"/>
          <p14:tracePt t="36942" x="1971675" y="6186488"/>
          <p14:tracePt t="36950" x="2030413" y="6178550"/>
          <p14:tracePt t="36958" x="2082800" y="6143625"/>
          <p14:tracePt t="36965" x="2149475" y="6143625"/>
          <p14:tracePt t="36974" x="2200275" y="6143625"/>
          <p14:tracePt t="36982" x="2268538" y="6143625"/>
          <p14:tracePt t="36990" x="2336800" y="6143625"/>
          <p14:tracePt t="36998" x="2387600" y="6143625"/>
          <p14:tracePt t="37006" x="2438400" y="6143625"/>
          <p14:tracePt t="37013" x="2473325" y="6143625"/>
          <p14:tracePt t="37022" x="2498725" y="6153150"/>
          <p14:tracePt t="37030" x="2532063" y="6161088"/>
          <p14:tracePt t="37038" x="2566988" y="6169025"/>
          <p14:tracePt t="37047" x="2566988" y="6186488"/>
          <p14:tracePt t="37054" x="2600325" y="6194425"/>
          <p14:tracePt t="37063" x="2608263" y="6203950"/>
          <p14:tracePt t="37070" x="2617788" y="6203950"/>
          <p14:tracePt t="37080" x="2633663" y="6221413"/>
          <p14:tracePt t="37086" x="2643188" y="6229350"/>
          <p14:tracePt t="37096" x="2660650" y="6246813"/>
          <p14:tracePt t="37113" x="2668588" y="6246813"/>
          <p14:tracePt t="37130" x="2676525" y="6254750"/>
          <p14:tracePt t="37317" x="2676525" y="6237288"/>
          <p14:tracePt t="37326" x="2676525" y="6221413"/>
          <p14:tracePt t="37334" x="2676525" y="6203950"/>
          <p14:tracePt t="37341" x="2676525" y="6178550"/>
          <p14:tracePt t="37350" x="2701925" y="6143625"/>
          <p14:tracePt t="37357" x="2711450" y="6135688"/>
          <p14:tracePt t="37365" x="2719388" y="6118225"/>
          <p14:tracePt t="37374" x="2727325" y="6118225"/>
          <p14:tracePt t="37382" x="2744788" y="6102350"/>
          <p14:tracePt t="37390" x="2744788" y="6092825"/>
          <p14:tracePt t="37398" x="2762250" y="6092825"/>
          <p14:tracePt t="37406" x="2770188" y="6092825"/>
          <p14:tracePt t="37446" x="2770188" y="6084888"/>
          <p14:tracePt t="37454" x="2770188" y="6076950"/>
          <p14:tracePt t="37470" x="2770188" y="6049963"/>
          <p14:tracePt t="37480" x="2770188" y="6016625"/>
          <p14:tracePt t="37486" x="2770188" y="5965825"/>
          <p14:tracePt t="37496" x="2770188" y="5922963"/>
          <p14:tracePt t="37502" x="2770188" y="5880100"/>
          <p14:tracePt t="37513" x="2770188" y="5821363"/>
          <p14:tracePt t="37518" x="2770188" y="5761038"/>
          <p14:tracePt t="37530" x="2770188" y="5719763"/>
          <p14:tracePt t="37534" x="2762250" y="5659438"/>
          <p14:tracePt t="37542" x="2736850" y="5583238"/>
          <p14:tracePt t="37550" x="2711450" y="5532438"/>
          <p14:tracePt t="37558" x="2693988" y="5489575"/>
          <p14:tracePt t="37566" x="2651125" y="5421313"/>
          <p14:tracePt t="37574" x="2608263" y="5362575"/>
          <p14:tracePt t="37583" x="2549525" y="5276850"/>
          <p14:tracePt t="37590" x="2489200" y="5200650"/>
          <p14:tracePt t="37598" x="2447925" y="5141913"/>
          <p14:tracePt t="37605" x="2371725" y="5030788"/>
          <p14:tracePt t="37614" x="2311400" y="4911725"/>
          <p14:tracePt t="37622" x="2235200" y="4792663"/>
          <p14:tracePt t="37630" x="2149475" y="4657725"/>
          <p14:tracePt t="37638" x="2090738" y="4538663"/>
          <p14:tracePt t="37647" x="2030413" y="4419600"/>
          <p14:tracePt t="37654" x="1971675" y="4291013"/>
          <p14:tracePt t="37663" x="1895475" y="4156075"/>
          <p14:tracePt t="37670" x="1852613" y="4037013"/>
          <p14:tracePt t="37680" x="1793875" y="3917950"/>
          <p14:tracePt t="37686" x="1758950" y="3790950"/>
          <p14:tracePt t="37697" x="1657350" y="3594100"/>
          <p14:tracePt t="37702" x="1597025" y="3433763"/>
          <p14:tracePt t="37713" x="1504950" y="3221038"/>
          <p14:tracePt t="37718" x="1401763" y="2982913"/>
          <p14:tracePt t="37730" x="1292225" y="2762250"/>
          <p14:tracePt t="37734" x="1173163" y="2489200"/>
          <p14:tracePt t="37742" x="1087438" y="2278063"/>
          <p14:tracePt t="37750" x="952500" y="2022475"/>
          <p14:tracePt t="37758" x="884238" y="1835150"/>
          <p14:tracePt t="37766" x="790575" y="1649413"/>
          <p14:tracePt t="37774" x="722313" y="1470025"/>
          <p14:tracePt t="37782" x="663575" y="1333500"/>
          <p14:tracePt t="37790" x="603250" y="1216025"/>
          <p14:tracePt t="37798" x="509588" y="1044575"/>
          <p14:tracePt t="37806" x="407988" y="917575"/>
          <p14:tracePt t="37814" x="322263" y="798513"/>
          <p14:tracePt t="37822" x="203200" y="636588"/>
          <p14:tracePt t="37830" x="58738" y="47625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4" name="TextBox 43"/>
          <p:cNvSpPr txBox="1">
            <a:spLocks noChangeAspect="1"/>
          </p:cNvSpPr>
          <p:nvPr/>
        </p:nvSpPr>
        <p:spPr>
          <a:xfrm>
            <a:off x="651909" y="1155306"/>
            <a:ext cx="311304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4F2A898-CB8F-406E-9D19-7D5B7004F197}"/>
              </a:ext>
            </a:extLst>
          </p:cNvPr>
          <p:cNvGrpSpPr/>
          <p:nvPr/>
        </p:nvGrpSpPr>
        <p:grpSpPr>
          <a:xfrm>
            <a:off x="822302" y="1698880"/>
            <a:ext cx="335280" cy="335280"/>
            <a:chOff x="822302" y="1698880"/>
            <a:chExt cx="335280" cy="335280"/>
          </a:xfrm>
        </p:grpSpPr>
        <p:pic>
          <p:nvPicPr>
            <p:cNvPr id="6" name="Picture 9" descr="C:\Users\Administrator\Desktop\인하대학교\05_템플릿\01_작업\확정\04\PNG\10.png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822302" y="1698880"/>
              <a:ext cx="335280" cy="335280"/>
            </a:xfrm>
            <a:prstGeom prst="rect">
              <a:avLst/>
            </a:prstGeom>
            <a:noFill/>
          </p:spPr>
        </p:pic>
        <p:sp>
          <p:nvSpPr>
            <p:cNvPr id="7" name="TextBox 36"/>
            <p:cNvSpPr txBox="1"/>
            <p:nvPr/>
          </p:nvSpPr>
          <p:spPr>
            <a:xfrm>
              <a:off x="843756" y="1708404"/>
              <a:ext cx="296876" cy="323165"/>
            </a:xfrm>
            <a:prstGeom prst="rect">
              <a:avLst/>
            </a:prstGeom>
            <a:noFill/>
            <a:effectLst>
              <a:outerShdw dist="12700" dir="5400000" algn="t" rotWithShape="0">
                <a:schemeClr val="bg1">
                  <a:alpha val="30000"/>
                </a:scheme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5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2</a:t>
              </a:r>
            </a:p>
          </p:txBody>
        </p:sp>
      </p:grpSp>
      <p:sp>
        <p:nvSpPr>
          <p:cNvPr id="8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연산 알고리즘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42"/>
          <p:cNvSpPr txBox="1"/>
          <p:nvPr/>
        </p:nvSpPr>
        <p:spPr>
          <a:xfrm>
            <a:off x="1193779" y="1675985"/>
            <a:ext cx="6415035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push</a:t>
            </a:r>
            <a:r>
              <a:rPr lang="en-US" altLang="ko-KR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알고리즘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42">
            <a:extLst>
              <a:ext uri="{FF2B5EF4-FFF2-40B4-BE49-F238E27FC236}">
                <a16:creationId xmlns:a16="http://schemas.microsoft.com/office/drawing/2014/main" id="{8A94C09F-1272-4531-AC6C-11CB058D310F}"/>
              </a:ext>
            </a:extLst>
          </p:cNvPr>
          <p:cNvSpPr txBox="1"/>
          <p:nvPr/>
        </p:nvSpPr>
        <p:spPr>
          <a:xfrm>
            <a:off x="1193779" y="2029928"/>
            <a:ext cx="7431638" cy="43858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①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←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 + 1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;</a:t>
            </a:r>
          </a:p>
        </p:txBody>
      </p:sp>
      <p:sp>
        <p:nvSpPr>
          <p:cNvPr id="11" name="TextBox 42">
            <a:extLst>
              <a:ext uri="{FF2B5EF4-FFF2-40B4-BE49-F238E27FC236}">
                <a16:creationId xmlns:a16="http://schemas.microsoft.com/office/drawing/2014/main" id="{FCC4CE9D-C9A1-4835-9373-CC4AB1270037}"/>
              </a:ext>
            </a:extLst>
          </p:cNvPr>
          <p:cNvSpPr txBox="1"/>
          <p:nvPr/>
        </p:nvSpPr>
        <p:spPr>
          <a:xfrm>
            <a:off x="1547651" y="2423882"/>
            <a:ext cx="6916841" cy="74020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S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에서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마지막 자료를 가리키고 있으므로 그 위에 자료를 삽입하려면 먼저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위치를 하나 증가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42">
            <a:extLst>
              <a:ext uri="{FF2B5EF4-FFF2-40B4-BE49-F238E27FC236}">
                <a16:creationId xmlns:a16="http://schemas.microsoft.com/office/drawing/2014/main" id="{0A53F485-0C78-46A6-BB52-77CD6B9B76EE}"/>
              </a:ext>
            </a:extLst>
          </p:cNvPr>
          <p:cNvSpPr txBox="1"/>
          <p:nvPr/>
        </p:nvSpPr>
        <p:spPr>
          <a:xfrm>
            <a:off x="1193779" y="3432822"/>
            <a:ext cx="7431638" cy="43858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②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S(top) 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←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x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;</a:t>
            </a:r>
          </a:p>
        </p:txBody>
      </p:sp>
      <p:sp>
        <p:nvSpPr>
          <p:cNvPr id="13" name="TextBox 42">
            <a:extLst>
              <a:ext uri="{FF2B5EF4-FFF2-40B4-BE49-F238E27FC236}">
                <a16:creationId xmlns:a16="http://schemas.microsoft.com/office/drawing/2014/main" id="{4C655E25-41FF-4501-9A3F-79002BCDD42C}"/>
              </a:ext>
            </a:extLst>
          </p:cNvPr>
          <p:cNvSpPr txBox="1"/>
          <p:nvPr/>
        </p:nvSpPr>
        <p:spPr>
          <a:xfrm>
            <a:off x="1547651" y="3751275"/>
            <a:ext cx="6916841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가리키는 위치에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x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삽입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 Box 9">
                <a:extLst>
                  <a:ext uri="{FF2B5EF4-FFF2-40B4-BE49-F238E27FC236}">
                    <a16:creationId xmlns:a16="http://schemas.microsoft.com/office/drawing/2014/main" id="{B8649A20-EB35-48F5-9953-14466A3467D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93779" y="4510994"/>
                <a:ext cx="6916841" cy="1606594"/>
              </a:xfrm>
              <a:prstGeom prst="rect">
                <a:avLst/>
              </a:prstGeom>
              <a:solidFill>
                <a:srgbClr val="99CC00">
                  <a:alpha val="17999"/>
                </a:srgbClr>
              </a:solidFill>
              <a:ln w="19050">
                <a:solidFill>
                  <a:srgbClr val="3333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 defTabSz="361950">
                  <a:spcBef>
                    <a:spcPct val="0"/>
                  </a:spcBef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1150938" indent="-342900" defTabSz="361950">
                  <a:spcBef>
                    <a:spcPct val="0"/>
                  </a:spcBef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673225" indent="-342900" defTabSz="361950">
                  <a:spcBef>
                    <a:spcPct val="0"/>
                  </a:spcBef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2195513" indent="-342900" defTabSz="361950">
                  <a:spcBef>
                    <a:spcPct val="0"/>
                  </a:spcBef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717800" indent="-342900" defTabSz="361950">
                  <a:spcBef>
                    <a:spcPct val="0"/>
                  </a:spcBef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3175000" indent="-342900" defTabSz="36195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3632200" indent="-342900" defTabSz="36195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4089400" indent="-342900" defTabSz="36195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4546600" indent="-342900" defTabSz="36195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push(S, x)</a:t>
                </a:r>
              </a:p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	</a:t>
                </a:r>
                <a:r>
                  <a:rPr lang="en-US" altLang="ko-KR" sz="1200" b="1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if 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(top </a:t>
                </a: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=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= stack_size-1) </a:t>
                </a:r>
                <a:r>
                  <a:rPr lang="en-US" altLang="ko-KR" sz="1200" b="1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then 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overflow;</a:t>
                </a:r>
              </a:p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	</a:t>
                </a:r>
                <a:r>
                  <a:rPr lang="en-US" altLang="ko-KR" sz="1200" b="1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else 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{</a:t>
                </a:r>
              </a:p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b="1" dirty="0">
                    <a:latin typeface="Arial Nova" panose="020B0504020202020204"/>
                    <a:ea typeface="맑은 고딕" panose="020B0503020000020004" pitchFamily="50" charset="-127"/>
                  </a:rPr>
                  <a:t>		</a:t>
                </a: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top ← top + 1; // </a:t>
                </a:r>
                <a:r>
                  <a:rPr lang="en-US" altLang="ko-KR" sz="1200" b="1" dirty="0">
                    <a:latin typeface="Arial Nova" panose="020B0504020202020204"/>
                    <a:ea typeface="맑은 고딕" panose="020B0503020000020004" pitchFamily="50" charset="-127"/>
                  </a:rPr>
                  <a:t>❶ </a:t>
                </a:r>
                <a:endParaRPr lang="en-US" altLang="ko-KR" sz="1200" b="1" dirty="0">
                  <a:effectLst/>
                  <a:latin typeface="Arial Nova" panose="020B0504020202020204"/>
                  <a:ea typeface="맑은 고딕" panose="020B0503020000020004" pitchFamily="50" charset="-127"/>
                </a:endParaRPr>
              </a:p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b="1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		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S(top) ← x;   // </a:t>
                </a:r>
                <a14:m>
                  <m:oMath xmlns:m="http://schemas.openxmlformats.org/officeDocument/2006/math">
                    <m:r>
                      <a:rPr lang="en-US" altLang="ko-KR" sz="1200" i="1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❷</m:t>
                    </m:r>
                  </m:oMath>
                </a14:m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 </a:t>
                </a:r>
              </a:p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	}</a:t>
                </a:r>
                <a:endParaRPr lang="en-US" altLang="ko-KR" sz="1200" dirty="0">
                  <a:effectLst/>
                  <a:latin typeface="Arial Nova" panose="020B0504020202020204"/>
                  <a:ea typeface="맑은 고딕" panose="020B0503020000020004" pitchFamily="50" charset="-127"/>
                </a:endParaRPr>
              </a:p>
              <a:p>
                <a:pPr>
                  <a:spcBef>
                    <a:spcPct val="20000"/>
                  </a:spcBef>
                </a:pPr>
                <a:r>
                  <a:rPr lang="en-US" altLang="ko-KR" sz="1200" b="1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end 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push( )</a:t>
                </a:r>
              </a:p>
            </p:txBody>
          </p:sp>
        </mc:Choice>
        <mc:Fallback xmlns="">
          <p:sp>
            <p:nvSpPr>
              <p:cNvPr id="25" name="Text Box 9">
                <a:extLst>
                  <a:ext uri="{FF2B5EF4-FFF2-40B4-BE49-F238E27FC236}">
                    <a16:creationId xmlns:a16="http://schemas.microsoft.com/office/drawing/2014/main" id="{B8649A20-EB35-48F5-9953-14466A3467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93779" y="4510994"/>
                <a:ext cx="6916841" cy="1606594"/>
              </a:xfrm>
              <a:prstGeom prst="rect">
                <a:avLst/>
              </a:prstGeom>
              <a:blipFill>
                <a:blip r:embed="rId6"/>
                <a:stretch>
                  <a:fillRect b="-1498"/>
                </a:stretch>
              </a:blipFill>
              <a:ln w="19050">
                <a:solidFill>
                  <a:srgbClr val="3333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4313583" y="4711644"/>
            <a:ext cx="3120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pc="100" dirty="0">
                <a:solidFill>
                  <a:srgbClr val="FF0000"/>
                </a:solidFill>
                <a:ea typeface="나눔고딕" pitchFamily="50" charset="-127"/>
              </a:rPr>
              <a:t>// </a:t>
            </a:r>
            <a:r>
              <a:rPr lang="ko-KR" altLang="en-US" sz="1400" b="1" spc="100" dirty="0">
                <a:solidFill>
                  <a:srgbClr val="FF0000"/>
                </a:solidFill>
                <a:ea typeface="나눔고딕" pitchFamily="50" charset="-127"/>
              </a:rPr>
              <a:t>초기상태</a:t>
            </a:r>
            <a:r>
              <a:rPr lang="en-US" altLang="ko-KR" sz="1400" b="1" spc="100" dirty="0">
                <a:solidFill>
                  <a:srgbClr val="FF0000"/>
                </a:solidFill>
                <a:ea typeface="나눔고딕" pitchFamily="50" charset="-127"/>
              </a:rPr>
              <a:t>:  top=-1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pic>
        <p:nvPicPr>
          <p:cNvPr id="33" name="오디오 32">
            <a:hlinkClick r:id="" action="ppaction://media"/>
            <a:extLst>
              <a:ext uri="{FF2B5EF4-FFF2-40B4-BE49-F238E27FC236}">
                <a16:creationId xmlns:a16="http://schemas.microsoft.com/office/drawing/2014/main" id="{BEF1D1C4-D0FA-4014-94BD-E2E48C57EB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605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35"/>
    </mc:Choice>
    <mc:Fallback>
      <p:transition spd="slow" advTm="41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31" x="6551613" y="2582863"/>
          <p14:tracePt t="440" x="6577013" y="2770188"/>
          <p14:tracePt t="447" x="6645275" y="2871788"/>
          <p14:tracePt t="456" x="6713538" y="2974975"/>
          <p14:tracePt t="463" x="6746875" y="3051175"/>
          <p14:tracePt t="473" x="6789738" y="3119438"/>
          <p14:tracePt t="479" x="6799263" y="3152775"/>
          <p14:tracePt t="489" x="6840538" y="3211513"/>
          <p14:tracePt t="495" x="6850063" y="3238500"/>
          <p14:tracePt t="503" x="6883400" y="3271838"/>
          <p14:tracePt t="511" x="6891338" y="3297238"/>
          <p14:tracePt t="523" x="6900863" y="3340100"/>
          <p14:tracePt t="527" x="6916738" y="3365500"/>
          <p14:tracePt t="541" x="6926263" y="3382963"/>
          <p14:tracePt t="543" x="6934200" y="3398838"/>
          <p14:tracePt t="551" x="6959600" y="3424238"/>
          <p14:tracePt t="559" x="6969125" y="3441700"/>
          <p14:tracePt t="566" x="6969125" y="3459163"/>
          <p14:tracePt t="575" x="6985000" y="3475038"/>
          <p14:tracePt t="583" x="6994525" y="3492500"/>
          <p14:tracePt t="599" x="7002463" y="3517900"/>
          <p14:tracePt t="615" x="7002463" y="3527425"/>
          <p14:tracePt t="625" x="7002463" y="3535363"/>
          <p14:tracePt t="631" x="7002463" y="3552825"/>
          <p14:tracePt t="639" x="7010400" y="3560763"/>
          <p14:tracePt t="646" x="7010400" y="3568700"/>
          <p14:tracePt t="655" x="7010400" y="3594100"/>
          <p14:tracePt t="672" x="7010400" y="3603625"/>
          <p14:tracePt t="678" x="7010400" y="3611563"/>
          <p14:tracePt t="688" x="7010400" y="3619500"/>
          <p14:tracePt t="695" x="7010400" y="3629025"/>
          <p14:tracePt t="705" x="7010400" y="3636963"/>
          <p14:tracePt t="710" x="7010400" y="3646488"/>
          <p14:tracePt t="722" x="7010400" y="3662363"/>
          <p14:tracePt t="727" x="7010400" y="3679825"/>
          <p14:tracePt t="739" x="7010400" y="3697288"/>
          <p14:tracePt t="743" x="6994525" y="3722688"/>
          <p14:tracePt t="751" x="6994525" y="3730625"/>
          <p14:tracePt t="759" x="6985000" y="3738563"/>
          <p14:tracePt t="767" x="6985000" y="3756025"/>
          <p14:tracePt t="775" x="6985000" y="3763963"/>
          <p14:tracePt t="791" x="6985000" y="3773488"/>
          <p14:tracePt t="3952" x="6985000" y="3763963"/>
          <p14:tracePt t="3968" x="6985000" y="3756025"/>
          <p14:tracePt t="3984" x="6985000" y="3748088"/>
          <p14:tracePt t="3992" x="6985000" y="3738563"/>
          <p14:tracePt t="3999" x="6985000" y="3730625"/>
          <p14:tracePt t="4007" x="6985000" y="3722688"/>
          <p14:tracePt t="4015" x="6985000" y="3713163"/>
          <p14:tracePt t="4031" x="6985000" y="3705225"/>
          <p14:tracePt t="4824" x="6985000" y="3697288"/>
          <p14:tracePt t="4855" x="6985000" y="3679825"/>
          <p14:tracePt t="4969" x="6985000" y="3671888"/>
          <p14:tracePt t="4976" x="6985000" y="3662363"/>
          <p14:tracePt t="4986" x="6994525" y="3654425"/>
          <p14:tracePt t="5007" x="6994525" y="3646488"/>
          <p14:tracePt t="5031" x="6994525" y="3636963"/>
          <p14:tracePt t="5823" x="7002463" y="3629025"/>
          <p14:tracePt t="10311" x="7002463" y="3611563"/>
          <p14:tracePt t="10319" x="6977063" y="3603625"/>
          <p14:tracePt t="10327" x="6883400" y="3560763"/>
          <p14:tracePt t="10337" x="6764338" y="3527425"/>
          <p14:tracePt t="10343" x="6577013" y="3475038"/>
          <p14:tracePt t="10353" x="6373813" y="3416300"/>
          <p14:tracePt t="10359" x="6169025" y="3340100"/>
          <p14:tracePt t="10369" x="6024563" y="3314700"/>
          <p14:tracePt t="10375" x="5880100" y="3263900"/>
          <p14:tracePt t="10387" x="5745163" y="3228975"/>
          <p14:tracePt t="10391" x="5583238" y="3195638"/>
          <p14:tracePt t="10399" x="5380038" y="3135313"/>
          <p14:tracePt t="10407" x="5192713" y="3109913"/>
          <p14:tracePt t="10415" x="5022850" y="3067050"/>
          <p14:tracePt t="10423" x="4894263" y="3033713"/>
          <p14:tracePt t="10431" x="4792663" y="3025775"/>
          <p14:tracePt t="10438" x="4699000" y="3000375"/>
          <p14:tracePt t="10447" x="4640263" y="2965450"/>
          <p14:tracePt t="10455" x="4605338" y="2965450"/>
          <p14:tracePt t="10495" x="4589463" y="2957513"/>
          <p14:tracePt t="10503" x="4572000" y="2940050"/>
          <p14:tracePt t="10511" x="4538663" y="2922588"/>
          <p14:tracePt t="10520" x="4478338" y="2889250"/>
          <p14:tracePt t="10527" x="4402138" y="2871788"/>
          <p14:tracePt t="10536" x="4316413" y="2863850"/>
          <p14:tracePt t="10543" x="4224338" y="2830513"/>
          <p14:tracePt t="10553" x="4121150" y="2805113"/>
          <p14:tracePt t="10558" x="4011613" y="2762250"/>
          <p14:tracePt t="10570" x="3892550" y="2711450"/>
          <p14:tracePt t="10574" x="3756025" y="2660650"/>
          <p14:tracePt t="10586" x="3646488" y="2617788"/>
          <p14:tracePt t="10591" x="3527425" y="2566988"/>
          <p14:tracePt t="10599" x="3424238" y="2532063"/>
          <p14:tracePt t="10607" x="3365500" y="2516188"/>
          <p14:tracePt t="10615" x="3322638" y="2489200"/>
          <p14:tracePt t="10655" x="3322638" y="2481263"/>
          <p14:tracePt t="10671" x="3322638" y="2473325"/>
          <p14:tracePt t="10679" x="3314700" y="2455863"/>
          <p14:tracePt t="10687" x="3305175" y="2438400"/>
          <p14:tracePt t="10695" x="3289300" y="2422525"/>
          <p14:tracePt t="10710" x="3279775" y="2422525"/>
          <p14:tracePt t="10727" x="3279775" y="2413000"/>
          <p14:tracePt t="10736" x="3279775" y="2397125"/>
          <p14:tracePt t="10743" x="3279775" y="2387600"/>
          <p14:tracePt t="10759" x="3279775" y="2379663"/>
          <p14:tracePt t="10775" x="3279775" y="2371725"/>
          <p14:tracePt t="10855" x="3271838" y="2362200"/>
          <p14:tracePt t="10863" x="3254375" y="2362200"/>
          <p14:tracePt t="10870" x="3228975" y="2371725"/>
          <p14:tracePt t="10879" x="3221038" y="2371725"/>
          <p14:tracePt t="10887" x="3170238" y="2387600"/>
          <p14:tracePt t="10895" x="3127375" y="2387600"/>
          <p14:tracePt t="10903" x="3084513" y="2387600"/>
          <p14:tracePt t="10911" x="3008313" y="2405063"/>
          <p14:tracePt t="10920" x="2940050" y="2405063"/>
          <p14:tracePt t="10927" x="2863850" y="2413000"/>
          <p14:tracePt t="10936" x="2820988" y="2413000"/>
          <p14:tracePt t="10942" x="2787650" y="2422525"/>
          <p14:tracePt t="10953" x="2770188" y="2422525"/>
          <p14:tracePt t="10958" x="2762250" y="2422525"/>
          <p14:tracePt t="10975" x="2752725" y="2430463"/>
          <p14:tracePt t="11015" x="2744788" y="2422525"/>
          <p14:tracePt t="11023" x="2744788" y="2405063"/>
          <p14:tracePt t="11031" x="2727325" y="2387600"/>
          <p14:tracePt t="11039" x="2727325" y="2371725"/>
          <p14:tracePt t="11047" x="2719388" y="2362200"/>
          <p14:tracePt t="11055" x="2719388" y="2344738"/>
          <p14:tracePt t="11063" x="2719388" y="2328863"/>
          <p14:tracePt t="11071" x="2719388" y="2311400"/>
          <p14:tracePt t="11079" x="2719388" y="2293938"/>
          <p14:tracePt t="11087" x="2719388" y="2268538"/>
          <p14:tracePt t="11094" x="2719388" y="2252663"/>
          <p14:tracePt t="11103" x="2736850" y="2235200"/>
          <p14:tracePt t="11111" x="2770188" y="2200275"/>
          <p14:tracePt t="11119" x="2795588" y="2174875"/>
          <p14:tracePt t="11127" x="2838450" y="2149475"/>
          <p14:tracePt t="11137" x="2889250" y="2124075"/>
          <p14:tracePt t="11143" x="2957513" y="2108200"/>
          <p14:tracePt t="11154" x="3000375" y="2082800"/>
          <p14:tracePt t="11159" x="3033713" y="2073275"/>
          <p14:tracePt t="11170" x="3059113" y="2065338"/>
          <p14:tracePt t="11175" x="3076575" y="2065338"/>
          <p14:tracePt t="11191" x="3084513" y="2065338"/>
          <p14:tracePt t="11214" x="3094038" y="2065338"/>
          <p14:tracePt t="11238" x="3101975" y="2065338"/>
          <p14:tracePt t="11246" x="3119438" y="2065338"/>
          <p14:tracePt t="11254" x="3127375" y="2065338"/>
          <p14:tracePt t="11262" x="3144838" y="2082800"/>
          <p14:tracePt t="11271" x="3152775" y="2116138"/>
          <p14:tracePt t="11278" x="3170238" y="2149475"/>
          <p14:tracePt t="11287" x="3186113" y="2184400"/>
          <p14:tracePt t="11295" x="3195638" y="2209800"/>
          <p14:tracePt t="11303" x="3203575" y="2243138"/>
          <p14:tracePt t="11311" x="3203575" y="2252663"/>
          <p14:tracePt t="11320" x="3203575" y="2278063"/>
          <p14:tracePt t="11327" x="3211513" y="2293938"/>
          <p14:tracePt t="11336" x="3211513" y="2319338"/>
          <p14:tracePt t="11353" x="3203575" y="2354263"/>
          <p14:tracePt t="11359" x="3195638" y="2362200"/>
          <p14:tracePt t="11369" x="3178175" y="2387600"/>
          <p14:tracePt t="11375" x="3160713" y="2405063"/>
          <p14:tracePt t="11386" x="3127375" y="2413000"/>
          <p14:tracePt t="11390" x="3109913" y="2430463"/>
          <p14:tracePt t="11403" x="3094038" y="2438400"/>
          <p14:tracePt t="11407" x="3067050" y="2447925"/>
          <p14:tracePt t="11415" x="3041650" y="2455863"/>
          <p14:tracePt t="11423" x="3016250" y="2463800"/>
          <p14:tracePt t="11447" x="3008313" y="2473325"/>
          <p14:tracePt t="11479" x="3000375" y="2473325"/>
          <p14:tracePt t="11487" x="2990850" y="2473325"/>
          <p14:tracePt t="11495" x="2974975" y="2473325"/>
          <p14:tracePt t="11503" x="2965450" y="2473325"/>
          <p14:tracePt t="11520" x="2949575" y="2473325"/>
          <p14:tracePt t="11526" x="2940050" y="2473325"/>
          <p14:tracePt t="11536" x="2914650" y="2473325"/>
          <p14:tracePt t="11542" x="2897188" y="2473325"/>
          <p14:tracePt t="11553" x="2871788" y="2473325"/>
          <p14:tracePt t="11559" x="2830513" y="2473325"/>
          <p14:tracePt t="11569" x="2770188" y="2473325"/>
          <p14:tracePt t="11575" x="2668588" y="2473325"/>
          <p14:tracePt t="11586" x="2592388" y="2463800"/>
          <p14:tracePt t="11590" x="2506663" y="2463800"/>
          <p14:tracePt t="11603" x="2405063" y="2438400"/>
          <p14:tracePt t="11606" x="2344738" y="2405063"/>
          <p14:tracePt t="11615" x="2286000" y="2397125"/>
          <p14:tracePt t="11623" x="2217738" y="2354263"/>
          <p14:tracePt t="11630" x="2192338" y="2344738"/>
          <p14:tracePt t="11639" x="2141538" y="2328863"/>
          <p14:tracePt t="11646" x="2124075" y="2311400"/>
          <p14:tracePt t="11654" x="2116138" y="2311400"/>
          <p14:tracePt t="11663" x="2116138" y="2303463"/>
          <p14:tracePt t="11679" x="2108200" y="2303463"/>
          <p14:tracePt t="11695" x="2108200" y="2293938"/>
          <p14:tracePt t="11703" x="2108200" y="2278063"/>
          <p14:tracePt t="11719" x="2108200" y="2252663"/>
          <p14:tracePt t="11736" x="2108200" y="2243138"/>
          <p14:tracePt t="11742" x="2108200" y="2217738"/>
          <p14:tracePt t="11752" x="2108200" y="2192338"/>
          <p14:tracePt t="11759" x="2116138" y="2166938"/>
          <p14:tracePt t="11769" x="2133600" y="2149475"/>
          <p14:tracePt t="11775" x="2159000" y="2133600"/>
          <p14:tracePt t="11786" x="2200275" y="2098675"/>
          <p14:tracePt t="11791" x="2217738" y="2082800"/>
          <p14:tracePt t="11803" x="2252663" y="2073275"/>
          <p14:tracePt t="11807" x="2286000" y="2055813"/>
          <p14:tracePt t="11815" x="2336800" y="2039938"/>
          <p14:tracePt t="11823" x="2371725" y="2039938"/>
          <p14:tracePt t="11831" x="2397125" y="2030413"/>
          <p14:tracePt t="11839" x="2422525" y="2030413"/>
          <p14:tracePt t="11847" x="2463800" y="2014538"/>
          <p14:tracePt t="11855" x="2498725" y="2014538"/>
          <p14:tracePt t="11863" x="2541588" y="2014538"/>
          <p14:tracePt t="11871" x="2574925" y="2014538"/>
          <p14:tracePt t="11878" x="2582863" y="2014538"/>
          <p14:tracePt t="11887" x="2617788" y="2014538"/>
          <p14:tracePt t="11895" x="2625725" y="2014538"/>
          <p14:tracePt t="11903" x="2643188" y="2014538"/>
          <p14:tracePt t="11911" x="2660650" y="2022475"/>
          <p14:tracePt t="11919" x="2668588" y="2022475"/>
          <p14:tracePt t="11927" x="2686050" y="2039938"/>
          <p14:tracePt t="11936" x="2711450" y="2065338"/>
          <p14:tracePt t="11943" x="2752725" y="2098675"/>
          <p14:tracePt t="11952" x="2762250" y="2108200"/>
          <p14:tracePt t="11959" x="2795588" y="2141538"/>
          <p14:tracePt t="11970" x="2820988" y="2166938"/>
          <p14:tracePt t="11975" x="2863850" y="2200275"/>
          <p14:tracePt t="11986" x="2871788" y="2209800"/>
          <p14:tracePt t="11990" x="2897188" y="2235200"/>
          <p14:tracePt t="12003" x="2940050" y="2268538"/>
          <p14:tracePt t="12007" x="2949575" y="2278063"/>
          <p14:tracePt t="12015" x="2957513" y="2293938"/>
          <p14:tracePt t="12023" x="2990850" y="2336800"/>
          <p14:tracePt t="12031" x="3008313" y="2405063"/>
          <p14:tracePt t="12039" x="3033713" y="2447925"/>
          <p14:tracePt t="12047" x="3059113" y="2516188"/>
          <p14:tracePt t="12055" x="3076575" y="2557463"/>
          <p14:tracePt t="12063" x="3094038" y="2592388"/>
          <p14:tracePt t="12071" x="3094038" y="2617788"/>
          <p14:tracePt t="12079" x="3101975" y="2633663"/>
          <p14:tracePt t="12087" x="3101975" y="2651125"/>
          <p14:tracePt t="12095" x="3101975" y="2660650"/>
          <p14:tracePt t="12103" x="3119438" y="2676525"/>
          <p14:tracePt t="12111" x="3119438" y="2686050"/>
          <p14:tracePt t="12120" x="3119438" y="2693988"/>
          <p14:tracePt t="12126" x="3119438" y="2719388"/>
          <p14:tracePt t="12136" x="3127375" y="2744788"/>
          <p14:tracePt t="12142" x="3135313" y="2805113"/>
          <p14:tracePt t="12152" x="3135313" y="2830513"/>
          <p14:tracePt t="12159" x="3144838" y="2897188"/>
          <p14:tracePt t="12169" x="3144838" y="2940050"/>
          <p14:tracePt t="12175" x="3160713" y="2990850"/>
          <p14:tracePt t="12186" x="3160713" y="3016250"/>
          <p14:tracePt t="12191" x="3160713" y="3033713"/>
          <p14:tracePt t="12203" x="3170238" y="3067050"/>
          <p14:tracePt t="12207" x="3170238" y="3076575"/>
          <p14:tracePt t="12215" x="3170238" y="3084513"/>
          <p14:tracePt t="12247" x="3170238" y="3109913"/>
          <p14:tracePt t="12262" x="3170238" y="3119438"/>
          <p14:tracePt t="12271" x="3152775" y="3135313"/>
          <p14:tracePt t="12279" x="3135313" y="3144838"/>
          <p14:tracePt t="12287" x="3101975" y="3152775"/>
          <p14:tracePt t="12295" x="3059113" y="3186113"/>
          <p14:tracePt t="12303" x="2990850" y="3221038"/>
          <p14:tracePt t="12311" x="2940050" y="3238500"/>
          <p14:tracePt t="12319" x="2906713" y="3254375"/>
          <p14:tracePt t="12327" x="2863850" y="3263900"/>
          <p14:tracePt t="12336" x="2838450" y="3289300"/>
          <p14:tracePt t="12343" x="2813050" y="3297238"/>
          <p14:tracePt t="12353" x="2805113" y="3305175"/>
          <p14:tracePt t="12359" x="2787650" y="3314700"/>
          <p14:tracePt t="12369" x="2778125" y="3322638"/>
          <p14:tracePt t="12375" x="2770188" y="3330575"/>
          <p14:tracePt t="12390" x="2762250" y="3340100"/>
          <p14:tracePt t="12407" x="2762250" y="3348038"/>
          <p14:tracePt t="12415" x="2762250" y="3365500"/>
          <p14:tracePt t="12423" x="2762250" y="3373438"/>
          <p14:tracePt t="12431" x="2762250" y="3390900"/>
          <p14:tracePt t="12439" x="2762250" y="3416300"/>
          <p14:tracePt t="12447" x="2762250" y="3433763"/>
          <p14:tracePt t="12455" x="2762250" y="3467100"/>
          <p14:tracePt t="12463" x="2762250" y="3502025"/>
          <p14:tracePt t="12470" x="2762250" y="3552825"/>
          <p14:tracePt t="12478" x="2762250" y="3594100"/>
          <p14:tracePt t="12487" x="2778125" y="3646488"/>
          <p14:tracePt t="12495" x="2778125" y="3705225"/>
          <p14:tracePt t="12503" x="2787650" y="3738563"/>
          <p14:tracePt t="12510" x="2795588" y="3773488"/>
          <p14:tracePt t="12519" x="2805113" y="3816350"/>
          <p14:tracePt t="12526" x="2820988" y="3849688"/>
          <p14:tracePt t="12536" x="2830513" y="3867150"/>
          <p14:tracePt t="12543" x="2838450" y="3900488"/>
          <p14:tracePt t="12552" x="2838450" y="3925888"/>
          <p14:tracePt t="12559" x="2846388" y="3951288"/>
          <p14:tracePt t="12569" x="2863850" y="3976688"/>
          <p14:tracePt t="12575" x="2871788" y="3994150"/>
          <p14:tracePt t="12586" x="2881313" y="4002088"/>
          <p14:tracePt t="12591" x="2881313" y="4011613"/>
          <p14:tracePt t="12607" x="2881313" y="4019550"/>
          <p14:tracePt t="12662" x="2881313" y="4027488"/>
          <p14:tracePt t="12671" x="2881313" y="4044950"/>
          <p14:tracePt t="12679" x="2871788" y="4062413"/>
          <p14:tracePt t="12686" x="2863850" y="4062413"/>
          <p14:tracePt t="12695" x="2855913" y="4062413"/>
          <p14:tracePt t="12703" x="2846388" y="4062413"/>
          <p14:tracePt t="12711" x="2838450" y="4062413"/>
          <p14:tracePt t="12735" x="2830513" y="4070350"/>
          <p14:tracePt t="12743" x="2820988" y="4087813"/>
          <p14:tracePt t="12752" x="2805113" y="4105275"/>
          <p14:tracePt t="12759" x="2795588" y="4130675"/>
          <p14:tracePt t="12769" x="2778125" y="4146550"/>
          <p14:tracePt t="12774" x="2762250" y="4171950"/>
          <p14:tracePt t="12786" x="2744788" y="4206875"/>
          <p14:tracePt t="12790" x="2736850" y="4232275"/>
          <p14:tracePt t="12802" x="2711450" y="4257675"/>
          <p14:tracePt t="12807" x="2701925" y="4291013"/>
          <p14:tracePt t="12815" x="2701925" y="4308475"/>
          <p14:tracePt t="12823" x="2701925" y="4333875"/>
          <p14:tracePt t="12830" x="2701925" y="4359275"/>
          <p14:tracePt t="12839" x="2701925" y="4368800"/>
          <p14:tracePt t="12847" x="2701925" y="4402138"/>
          <p14:tracePt t="12855" x="2701925" y="4427538"/>
          <p14:tracePt t="12863" x="2686050" y="4452938"/>
          <p14:tracePt t="12871" x="2686050" y="4460875"/>
          <p14:tracePt t="12879" x="2686050" y="4470400"/>
          <p14:tracePt t="12887" x="2686050" y="4478338"/>
          <p14:tracePt t="12895" x="2676525" y="4478338"/>
          <p14:tracePt t="12951" x="2676525" y="4495800"/>
          <p14:tracePt t="12968" x="2676525" y="4503738"/>
          <p14:tracePt t="12985" x="2676525" y="4513263"/>
          <p14:tracePt t="12999" x="2676525" y="4521200"/>
          <p14:tracePt t="13015" x="2676525" y="4529138"/>
          <p14:tracePt t="13383" x="2676525" y="4538663"/>
          <p14:tracePt t="13407" x="2693988" y="4538663"/>
          <p14:tracePt t="13415" x="2701925" y="4538663"/>
          <p14:tracePt t="13424" x="2711450" y="4538663"/>
          <p14:tracePt t="13432" x="2736850" y="4529138"/>
          <p14:tracePt t="13439" x="2762250" y="4529138"/>
          <p14:tracePt t="13447" x="2805113" y="4521200"/>
          <p14:tracePt t="13455" x="2846388" y="4521200"/>
          <p14:tracePt t="13463" x="2914650" y="4521200"/>
          <p14:tracePt t="13471" x="2990850" y="4521200"/>
          <p14:tracePt t="13478" x="3051175" y="4521200"/>
          <p14:tracePt t="13487" x="3119438" y="4521200"/>
          <p14:tracePt t="13495" x="3186113" y="4521200"/>
          <p14:tracePt t="13502" x="3246438" y="4521200"/>
          <p14:tracePt t="13511" x="3289300" y="4521200"/>
          <p14:tracePt t="13519" x="3365500" y="4521200"/>
          <p14:tracePt t="13527" x="3408363" y="4521200"/>
          <p14:tracePt t="13535" x="3449638" y="4521200"/>
          <p14:tracePt t="13543" x="3475038" y="4521200"/>
          <p14:tracePt t="13552" x="3492500" y="4521200"/>
          <p14:tracePt t="13559" x="3509963" y="4521200"/>
          <p14:tracePt t="13568" x="3535363" y="4521200"/>
          <p14:tracePt t="13585" x="3560763" y="4521200"/>
          <p14:tracePt t="13591" x="3568700" y="4521200"/>
          <p14:tracePt t="13606" x="3578225" y="4521200"/>
          <p14:tracePt t="13615" x="3586163" y="4521200"/>
          <p14:tracePt t="13622" x="3594100" y="4521200"/>
          <p14:tracePt t="13631" x="3611563" y="4521200"/>
          <p14:tracePt t="13639" x="3629025" y="4521200"/>
          <p14:tracePt t="13647" x="3636963" y="4521200"/>
          <p14:tracePt t="13655" x="3646488" y="4521200"/>
          <p14:tracePt t="13663" x="3654425" y="4521200"/>
          <p14:tracePt t="13671" x="3662363" y="4521200"/>
          <p14:tracePt t="14144" x="3671888" y="4521200"/>
          <p14:tracePt t="14640" x="3687763" y="4521200"/>
          <p14:tracePt t="14664" x="3697288" y="4513263"/>
          <p14:tracePt t="14799" x="3705225" y="4513263"/>
          <p14:tracePt t="15144" x="3730625" y="4486275"/>
          <p14:tracePt t="15152" x="3730625" y="4478338"/>
          <p14:tracePt t="15159" x="3738563" y="4478338"/>
          <p14:tracePt t="15170" x="3756025" y="4460875"/>
          <p14:tracePt t="15176" x="3773488" y="4452938"/>
          <p14:tracePt t="15186" x="3790950" y="4445000"/>
          <p14:tracePt t="15191" x="3849688" y="4419600"/>
          <p14:tracePt t="15203" x="3892550" y="4402138"/>
          <p14:tracePt t="15207" x="3943350" y="4368800"/>
          <p14:tracePt t="15220" x="3986213" y="4359275"/>
          <p14:tracePt t="15223" x="4052888" y="4325938"/>
          <p14:tracePt t="15231" x="4079875" y="4325938"/>
          <p14:tracePt t="15239" x="4121150" y="4316413"/>
          <p14:tracePt t="15247" x="4138613" y="4316413"/>
          <p14:tracePt t="15255" x="4171950" y="4308475"/>
          <p14:tracePt t="15262" x="4206875" y="4291013"/>
          <p14:tracePt t="15271" x="4214813" y="4291013"/>
          <p14:tracePt t="15279" x="4240213" y="4291013"/>
          <p14:tracePt t="15286" x="4249738" y="4291013"/>
          <p14:tracePt t="15294" x="4265613" y="4291013"/>
          <p14:tracePt t="15303" x="4291013" y="4291013"/>
          <p14:tracePt t="15310" x="4325938" y="4291013"/>
          <p14:tracePt t="15319" x="4359275" y="4283075"/>
          <p14:tracePt t="15326" x="4402138" y="4283075"/>
          <p14:tracePt t="15335" x="4445000" y="4265613"/>
          <p14:tracePt t="15343" x="4478338" y="4265613"/>
          <p14:tracePt t="15352" x="4521200" y="4265613"/>
          <p14:tracePt t="15359" x="4564063" y="4265613"/>
          <p14:tracePt t="15368" x="4622800" y="4265613"/>
          <p14:tracePt t="15374" x="4683125" y="4265613"/>
          <p14:tracePt t="15385" x="4724400" y="4265613"/>
          <p14:tracePt t="15390" x="4784725" y="4265613"/>
          <p14:tracePt t="15402" x="4852988" y="4265613"/>
          <p14:tracePt t="15407" x="4911725" y="4265613"/>
          <p14:tracePt t="15418" x="4972050" y="4257675"/>
          <p14:tracePt t="15423" x="5013325" y="4257675"/>
          <p14:tracePt t="15431" x="5073650" y="4240213"/>
          <p14:tracePt t="15439" x="5106988" y="4240213"/>
          <p14:tracePt t="15447" x="5141913" y="4232275"/>
          <p14:tracePt t="15455" x="5175250" y="4232275"/>
          <p14:tracePt t="15471" x="5183188" y="4232275"/>
          <p14:tracePt t="15600" x="5192713" y="4232275"/>
          <p14:tracePt t="15618" x="5192713" y="4249738"/>
          <p14:tracePt t="15624" x="5183188" y="4249738"/>
          <p14:tracePt t="15633" x="5175250" y="4265613"/>
          <p14:tracePt t="15639" x="5157788" y="4265613"/>
          <p14:tracePt t="15647" x="5141913" y="4275138"/>
          <p14:tracePt t="15655" x="5132388" y="4283075"/>
          <p14:tracePt t="15663" x="5106988" y="4300538"/>
          <p14:tracePt t="15671" x="5099050" y="4300538"/>
          <p14:tracePt t="15679" x="5091113" y="4300538"/>
          <p14:tracePt t="15687" x="5064125" y="4308475"/>
          <p14:tracePt t="15703" x="5038725" y="4308475"/>
          <p14:tracePt t="15719" x="5030788" y="4308475"/>
          <p14:tracePt t="15726" x="5013325" y="4308475"/>
          <p14:tracePt t="15752" x="5005388" y="4308475"/>
          <p14:tracePt t="15759" x="4997450" y="4308475"/>
          <p14:tracePt t="15768" x="4987925" y="4308475"/>
          <p14:tracePt t="15775" x="4972050" y="4308475"/>
          <p14:tracePt t="15785" x="4937125" y="4291013"/>
          <p14:tracePt t="15791" x="4886325" y="4275138"/>
          <p14:tracePt t="15802" x="4835525" y="4249738"/>
          <p14:tracePt t="15807" x="4792663" y="4214813"/>
          <p14:tracePt t="15818" x="4749800" y="4189413"/>
          <p14:tracePt t="15823" x="4699000" y="4146550"/>
          <p14:tracePt t="15831" x="4665663" y="4105275"/>
          <p14:tracePt t="15839" x="4648200" y="4070350"/>
          <p14:tracePt t="15847" x="4630738" y="4052888"/>
          <p14:tracePt t="15854" x="4605338" y="3994150"/>
          <p14:tracePt t="15863" x="4605338" y="3968750"/>
          <p14:tracePt t="15871" x="4605338" y="3951288"/>
          <p14:tracePt t="15879" x="4605338" y="3935413"/>
          <p14:tracePt t="15886" x="4605338" y="3908425"/>
          <p14:tracePt t="15895" x="4605338" y="3883025"/>
          <p14:tracePt t="15903" x="4622800" y="3883025"/>
          <p14:tracePt t="15911" x="4648200" y="3857625"/>
          <p14:tracePt t="15919" x="4665663" y="3849688"/>
          <p14:tracePt t="15926" x="4683125" y="3841750"/>
          <p14:tracePt t="15935" x="4708525" y="3816350"/>
          <p14:tracePt t="15943" x="4741863" y="3806825"/>
          <p14:tracePt t="15951" x="4767263" y="3798888"/>
          <p14:tracePt t="15959" x="4810125" y="3781425"/>
          <p14:tracePt t="15968" x="4843463" y="3773488"/>
          <p14:tracePt t="15975" x="4878388" y="3763963"/>
          <p14:tracePt t="15985" x="4886325" y="3763963"/>
          <p14:tracePt t="15991" x="4919663" y="3756025"/>
          <p14:tracePt t="16002" x="4954588" y="3756025"/>
          <p14:tracePt t="16007" x="4987925" y="3756025"/>
          <p14:tracePt t="16018" x="5030788" y="3756025"/>
          <p14:tracePt t="16023" x="5073650" y="3756025"/>
          <p14:tracePt t="16031" x="5132388" y="3756025"/>
          <p14:tracePt t="16039" x="5192713" y="3756025"/>
          <p14:tracePt t="16047" x="5276850" y="3781425"/>
          <p14:tracePt t="16054" x="5337175" y="3790950"/>
          <p14:tracePt t="16062" x="5395913" y="3816350"/>
          <p14:tracePt t="16071" x="5446713" y="3832225"/>
          <p14:tracePt t="16079" x="5472113" y="3849688"/>
          <p14:tracePt t="16087" x="5507038" y="3883025"/>
          <p14:tracePt t="16095" x="5524500" y="3900488"/>
          <p14:tracePt t="16102" x="5540375" y="3925888"/>
          <p14:tracePt t="16111" x="5549900" y="3968750"/>
          <p14:tracePt t="16119" x="5549900" y="4002088"/>
          <p14:tracePt t="16127" x="5565775" y="4044950"/>
          <p14:tracePt t="16135" x="5565775" y="4087813"/>
          <p14:tracePt t="16143" x="5565775" y="4130675"/>
          <p14:tracePt t="16152" x="5565775" y="4171950"/>
          <p14:tracePt t="16158" x="5565775" y="4206875"/>
          <p14:tracePt t="16169" x="5565775" y="4224338"/>
          <p14:tracePt t="16175" x="5557838" y="4265613"/>
          <p14:tracePt t="16185" x="5549900" y="4283075"/>
          <p14:tracePt t="16191" x="5532438" y="4316413"/>
          <p14:tracePt t="16202" x="5514975" y="4325938"/>
          <p14:tracePt t="16206" x="5497513" y="4341813"/>
          <p14:tracePt t="16219" x="5489575" y="4351338"/>
          <p14:tracePt t="17767" x="5481638" y="4351338"/>
          <p14:tracePt t="17775" x="5481638" y="4341813"/>
          <p14:tracePt t="17784" x="5497513" y="4325938"/>
          <p14:tracePt t="17791" x="5507038" y="4308475"/>
          <p14:tracePt t="17801" x="5532438" y="4283075"/>
          <p14:tracePt t="17807" x="5540375" y="4275138"/>
          <p14:tracePt t="17818" x="5557838" y="4257675"/>
          <p14:tracePt t="17823" x="5565775" y="4249738"/>
          <p14:tracePt t="17839" x="5565775" y="4240213"/>
          <p14:tracePt t="17847" x="5575300" y="4240213"/>
          <p14:tracePt t="17854" x="5583238" y="4224338"/>
          <p14:tracePt t="17862" x="5608638" y="4197350"/>
          <p14:tracePt t="17871" x="5641975" y="4164013"/>
          <p14:tracePt t="17879" x="5668963" y="4138613"/>
          <p14:tracePt t="17887" x="5702300" y="4113213"/>
          <p14:tracePt t="17895" x="5735638" y="4105275"/>
          <p14:tracePt t="17903" x="5770563" y="4087813"/>
          <p14:tracePt t="17911" x="5795963" y="4070350"/>
          <p14:tracePt t="17919" x="5813425" y="4070350"/>
          <p14:tracePt t="17951" x="5838825" y="4070350"/>
          <p14:tracePt t="17968" x="5846763" y="4070350"/>
          <p14:tracePt t="17975" x="5864225" y="4070350"/>
          <p14:tracePt t="17985" x="5889625" y="4070350"/>
          <p14:tracePt t="17990" x="5915025" y="4070350"/>
          <p14:tracePt t="18001" x="5932488" y="4070350"/>
          <p14:tracePt t="18007" x="5965825" y="4070350"/>
          <p14:tracePt t="18017" x="5983288" y="4070350"/>
          <p14:tracePt t="18023" x="5999163" y="4070350"/>
          <p14:tracePt t="18034" x="6024563" y="4079875"/>
          <p14:tracePt t="18039" x="6034088" y="4079875"/>
          <p14:tracePt t="18047" x="6042025" y="4079875"/>
          <p14:tracePt t="18055" x="6059488" y="4079875"/>
          <p14:tracePt t="18071" x="6076950" y="4079875"/>
          <p14:tracePt t="18079" x="6110288" y="4079875"/>
          <p14:tracePt t="18087" x="6153150" y="4079875"/>
          <p14:tracePt t="18095" x="6194425" y="4079875"/>
          <p14:tracePt t="18103" x="6237288" y="4079875"/>
          <p14:tracePt t="18111" x="6280150" y="4079875"/>
          <p14:tracePt t="18119" x="6313488" y="4087813"/>
          <p14:tracePt t="18126" x="6348413" y="4087813"/>
          <p14:tracePt t="18135" x="6365875" y="4095750"/>
          <p14:tracePt t="18143" x="6381750" y="4095750"/>
          <p14:tracePt t="18151" x="6391275" y="4105275"/>
          <p14:tracePt t="18167" x="6407150" y="4113213"/>
          <p14:tracePt t="18175" x="6424613" y="4121150"/>
          <p14:tracePt t="18184" x="6432550" y="4130675"/>
          <p14:tracePt t="18191" x="6457950" y="4146550"/>
          <p14:tracePt t="18201" x="6475413" y="4156075"/>
          <p14:tracePt t="18207" x="6500813" y="4171950"/>
          <p14:tracePt t="18218" x="6518275" y="4189413"/>
          <p14:tracePt t="18223" x="6543675" y="4224338"/>
          <p14:tracePt t="18234" x="6551613" y="4240213"/>
          <p14:tracePt t="18239" x="6577013" y="4265613"/>
          <p14:tracePt t="18247" x="6594475" y="4291013"/>
          <p14:tracePt t="18255" x="6627813" y="4325938"/>
          <p14:tracePt t="18263" x="6637338" y="4341813"/>
          <p14:tracePt t="18271" x="6662738" y="4384675"/>
          <p14:tracePt t="18279" x="6688138" y="4427538"/>
          <p14:tracePt t="18287" x="6713538" y="4470400"/>
          <p14:tracePt t="18295" x="6731000" y="4529138"/>
          <p14:tracePt t="18303" x="6738938" y="4572000"/>
          <p14:tracePt t="18311" x="6756400" y="4630738"/>
          <p14:tracePt t="18319" x="6764338" y="4683125"/>
          <p14:tracePt t="18327" x="6764338" y="4724400"/>
          <p14:tracePt t="18335" x="6772275" y="4767263"/>
          <p14:tracePt t="18343" x="6772275" y="4810125"/>
          <p14:tracePt t="18351" x="6772275" y="4843463"/>
          <p14:tracePt t="18359" x="6772275" y="4878388"/>
          <p14:tracePt t="18368" x="6772275" y="4903788"/>
          <p14:tracePt t="18374" x="6772275" y="4919663"/>
          <p14:tracePt t="18384" x="6772275" y="4929188"/>
          <p14:tracePt t="18391" x="6772275" y="4946650"/>
          <p14:tracePt t="18401" x="6772275" y="4954588"/>
          <p14:tracePt t="18406" x="6764338" y="4972050"/>
          <p14:tracePt t="18417" x="6764338" y="4979988"/>
          <p14:tracePt t="18423" x="6764338" y="4997450"/>
          <p14:tracePt t="18434" x="6764338" y="5005388"/>
          <p14:tracePt t="18631" x="6756400" y="5005388"/>
          <p14:tracePt t="18647" x="6746875" y="5005388"/>
          <p14:tracePt t="18655" x="6738938" y="5005388"/>
          <p14:tracePt t="18671" x="6738938" y="4997450"/>
          <p14:tracePt t="18679" x="6738938" y="4962525"/>
          <p14:tracePt t="18687" x="6738938" y="4946650"/>
          <p14:tracePt t="18695" x="6738938" y="4919663"/>
          <p14:tracePt t="18703" x="6738938" y="4903788"/>
          <p14:tracePt t="18711" x="6738938" y="4886325"/>
          <p14:tracePt t="18719" x="6738938" y="4878388"/>
          <p14:tracePt t="18727" x="6738938" y="4868863"/>
          <p14:tracePt t="18735" x="6738938" y="4860925"/>
          <p14:tracePt t="18743" x="6746875" y="4852988"/>
          <p14:tracePt t="18759" x="6746875" y="4843463"/>
          <p14:tracePt t="18871" x="6756400" y="4835525"/>
          <p14:tracePt t="19032" x="6756400" y="4827588"/>
          <p14:tracePt t="19040" x="6756400" y="4810125"/>
          <p14:tracePt t="19051" x="6756400" y="4802188"/>
          <p14:tracePt t="19057" x="6756400" y="4792663"/>
          <p14:tracePt t="19063" x="6756400" y="4775200"/>
          <p14:tracePt t="19079" x="6756400" y="4749800"/>
          <p14:tracePt t="19095" x="6756400" y="4741863"/>
          <p14:tracePt t="19103" x="6756400" y="4716463"/>
          <p14:tracePt t="19111" x="6756400" y="4708525"/>
          <p14:tracePt t="19119" x="6756400" y="4683125"/>
          <p14:tracePt t="19127" x="6756400" y="4673600"/>
          <p14:tracePt t="19135" x="6756400" y="4657725"/>
          <p14:tracePt t="19143" x="6756400" y="4640263"/>
          <p14:tracePt t="19159" x="6756400" y="4622800"/>
          <p14:tracePt t="19191" x="6756400" y="4614863"/>
          <p14:tracePt t="19304" x="6756400" y="4605338"/>
          <p14:tracePt t="19320" x="6731000" y="4605338"/>
          <p14:tracePt t="19327" x="6680200" y="4605338"/>
          <p14:tracePt t="19335" x="6602413" y="4605338"/>
          <p14:tracePt t="19343" x="6535738" y="4605338"/>
          <p14:tracePt t="19351" x="6432550" y="4605338"/>
          <p14:tracePt t="19359" x="6330950" y="4622800"/>
          <p14:tracePt t="19368" x="6221413" y="4640263"/>
          <p14:tracePt t="19375" x="6135688" y="4640263"/>
          <p14:tracePt t="19385" x="6016625" y="4683125"/>
          <p14:tracePt t="19391" x="5915025" y="4699000"/>
          <p14:tracePt t="19401" x="5813425" y="4733925"/>
          <p14:tracePt t="19407" x="5727700" y="4759325"/>
          <p14:tracePt t="19418" x="5659438" y="4802188"/>
          <p14:tracePt t="19422" x="5608638" y="4818063"/>
          <p14:tracePt t="19434" x="5600700" y="4835525"/>
          <p14:tracePt t="19439" x="5575300" y="4860925"/>
          <p14:tracePt t="19451" x="5565775" y="4886325"/>
          <p14:tracePt t="19455" x="5557838" y="4911725"/>
          <p14:tracePt t="19463" x="5549900" y="4937125"/>
          <p14:tracePt t="19471" x="5549900" y="4962525"/>
          <p14:tracePt t="19479" x="5549900" y="5005388"/>
          <p14:tracePt t="19487" x="5549900" y="5030788"/>
          <p14:tracePt t="19494" x="5549900" y="5064125"/>
          <p14:tracePt t="19503" x="5549900" y="5106988"/>
          <p14:tracePt t="19510" x="5549900" y="5132388"/>
          <p14:tracePt t="19519" x="5549900" y="5167313"/>
          <p14:tracePt t="19527" x="5549900" y="5183188"/>
          <p14:tracePt t="19535" x="5549900" y="5200650"/>
          <p14:tracePt t="19542" x="5549900" y="5235575"/>
          <p14:tracePt t="19551" x="5549900" y="5243513"/>
          <p14:tracePt t="19558" x="5549900" y="5260975"/>
          <p14:tracePt t="19568" x="5549900" y="5268913"/>
          <p14:tracePt t="19584" x="5549900" y="5276850"/>
          <p14:tracePt t="19591" x="5549900" y="5294313"/>
          <p14:tracePt t="19655" x="5557838" y="5294313"/>
          <p14:tracePt t="19695" x="5565775" y="5294313"/>
          <p14:tracePt t="19943" x="5514975" y="5294313"/>
          <p14:tracePt t="19951" x="5421313" y="5294313"/>
          <p14:tracePt t="19959" x="5294313" y="5294313"/>
          <p14:tracePt t="19967" x="5157788" y="5268913"/>
          <p14:tracePt t="19975" x="5030788" y="5243513"/>
          <p14:tracePt t="19984" x="4903788" y="5235575"/>
          <p14:tracePt t="19991" x="4827588" y="5218113"/>
          <p14:tracePt t="20001" x="4767263" y="5192713"/>
          <p14:tracePt t="20007" x="4724400" y="5192713"/>
          <p14:tracePt t="20017" x="4699000" y="5183188"/>
          <p14:tracePt t="20023" x="4691063" y="5175250"/>
          <p14:tracePt t="20079" x="4683125" y="5175250"/>
          <p14:tracePt t="20095" x="4699000" y="5157788"/>
          <p14:tracePt t="20104" x="4716463" y="5149850"/>
          <p14:tracePt t="20111" x="4741863" y="5141913"/>
          <p14:tracePt t="20143" x="4759325" y="5141913"/>
          <p14:tracePt t="20151" x="4767263" y="5132388"/>
          <p14:tracePt t="20263" x="4775200" y="5132388"/>
          <p14:tracePt t="20271" x="4792663" y="5132388"/>
          <p14:tracePt t="20280" x="4802188" y="5124450"/>
          <p14:tracePt t="20287" x="4827588" y="5116513"/>
          <p14:tracePt t="20295" x="4835525" y="5116513"/>
          <p14:tracePt t="20303" x="4860925" y="5116513"/>
          <p14:tracePt t="20311" x="4878388" y="5106988"/>
          <p14:tracePt t="20319" x="4903788" y="5106988"/>
          <p14:tracePt t="20327" x="4937125" y="5106988"/>
          <p14:tracePt t="20335" x="4962525" y="5106988"/>
          <p14:tracePt t="20343" x="5005388" y="5106988"/>
          <p14:tracePt t="20351" x="5073650" y="5106988"/>
          <p14:tracePt t="20358" x="5132388" y="5106988"/>
          <p14:tracePt t="20367" x="5192713" y="5106988"/>
          <p14:tracePt t="20375" x="5243513" y="5106988"/>
          <p14:tracePt t="20384" x="5319713" y="5106988"/>
          <p14:tracePt t="20391" x="5337175" y="5106988"/>
          <p14:tracePt t="20400" x="5370513" y="5106988"/>
          <p14:tracePt t="20407" x="5405438" y="5106988"/>
          <p14:tracePt t="20417" x="5413375" y="5106988"/>
          <p14:tracePt t="20527" x="5430838" y="5106988"/>
          <p14:tracePt t="20535" x="5438775" y="5106988"/>
          <p14:tracePt t="20543" x="5456238" y="5099050"/>
          <p14:tracePt t="20551" x="5481638" y="5091113"/>
          <p14:tracePt t="20559" x="5507038" y="5091113"/>
          <p14:tracePt t="20567" x="5524500" y="5081588"/>
          <p14:tracePt t="20575" x="5540375" y="5081588"/>
          <p14:tracePt t="20585" x="5557838" y="5081588"/>
          <p14:tracePt t="20591" x="5557838" y="5073650"/>
          <p14:tracePt t="20601" x="5575300" y="5073650"/>
          <p14:tracePt t="20618" x="5583238" y="5064125"/>
          <p14:tracePt t="20663" x="5591175" y="5056188"/>
          <p14:tracePt t="20671" x="5608638" y="5056188"/>
          <p14:tracePt t="20679" x="5616575" y="5056188"/>
          <p14:tracePt t="20687" x="5626100" y="5056188"/>
          <p14:tracePt t="20695" x="5641975" y="5056188"/>
          <p14:tracePt t="20711" x="5651500" y="5056188"/>
          <p14:tracePt t="20719" x="5659438" y="5056188"/>
          <p14:tracePt t="20839" x="5668963" y="5056188"/>
          <p14:tracePt t="21103" x="5676900" y="5048250"/>
          <p14:tracePt t="21127" x="5676900" y="5038725"/>
          <p14:tracePt t="21135" x="5676900" y="5030788"/>
          <p14:tracePt t="21167" x="5676900" y="5022850"/>
          <p14:tracePt t="21223" x="5676900" y="5013325"/>
          <p14:tracePt t="21239" x="5659438" y="5013325"/>
          <p14:tracePt t="21247" x="5641975" y="5013325"/>
          <p14:tracePt t="21263" x="5626100" y="5013325"/>
          <p14:tracePt t="21271" x="5616575" y="5013325"/>
          <p14:tracePt t="21279" x="5608638" y="5022850"/>
          <p14:tracePt t="21311" x="5591175" y="5022850"/>
          <p14:tracePt t="21399" x="5575300" y="5022850"/>
          <p14:tracePt t="21511" x="5557838" y="5022850"/>
          <p14:tracePt t="21519" x="5549900" y="5022850"/>
          <p14:tracePt t="21527" x="5540375" y="5022850"/>
          <p14:tracePt t="21543" x="5532438" y="5022850"/>
          <p14:tracePt t="21559" x="5524500" y="5038725"/>
          <p14:tracePt t="21567" x="5524500" y="5048250"/>
          <p14:tracePt t="21591" x="5524500" y="5064125"/>
          <p14:tracePt t="21607" x="5524500" y="5073650"/>
          <p14:tracePt t="21655" x="5540375" y="5073650"/>
          <p14:tracePt t="21663" x="5565775" y="5073650"/>
          <p14:tracePt t="21671" x="5583238" y="5064125"/>
          <p14:tracePt t="21678" x="5600700" y="5048250"/>
          <p14:tracePt t="21686" x="5616575" y="5030788"/>
          <p14:tracePt t="21694" x="5641975" y="5005388"/>
          <p14:tracePt t="21702" x="5641975" y="4997450"/>
          <p14:tracePt t="21711" x="5668963" y="4979988"/>
          <p14:tracePt t="21719" x="5676900" y="4972050"/>
          <p14:tracePt t="21727" x="5676900" y="4962525"/>
          <p14:tracePt t="21743" x="5694363" y="4946650"/>
          <p14:tracePt t="21751" x="5702300" y="4937125"/>
          <p14:tracePt t="21839" x="5719763" y="4937125"/>
          <p14:tracePt t="21847" x="5727700" y="4946650"/>
          <p14:tracePt t="21854" x="5735638" y="4972050"/>
          <p14:tracePt t="21866" x="5735638" y="4987925"/>
          <p14:tracePt t="21871" x="5735638" y="5005388"/>
          <p14:tracePt t="21879" x="5745163" y="5013325"/>
          <p14:tracePt t="21887" x="5745163" y="5030788"/>
          <p14:tracePt t="21895" x="5745163" y="5048250"/>
          <p14:tracePt t="21911" x="5745163" y="5064125"/>
          <p14:tracePt t="21927" x="5745163" y="5073650"/>
          <p14:tracePt t="22103" x="5745163" y="5048250"/>
          <p14:tracePt t="22111" x="5753100" y="5022850"/>
          <p14:tracePt t="22119" x="5761038" y="5022850"/>
          <p14:tracePt t="22126" x="5770563" y="5005388"/>
          <p14:tracePt t="22135" x="5770563" y="4997450"/>
          <p14:tracePt t="22151" x="5770563" y="4979988"/>
          <p14:tracePt t="22159" x="5778500" y="4962525"/>
          <p14:tracePt t="22191" x="5788025" y="4962525"/>
          <p14:tracePt t="22199" x="5795963" y="4954588"/>
          <p14:tracePt t="22254" x="5803900" y="4954588"/>
          <p14:tracePt t="22263" x="5821363" y="4954588"/>
          <p14:tracePt t="22279" x="5829300" y="4954588"/>
          <p14:tracePt t="22295" x="5838825" y="4954588"/>
          <p14:tracePt t="22303" x="5846763" y="4954588"/>
          <p14:tracePt t="22319" x="5854700" y="4954588"/>
          <p14:tracePt t="22327" x="5864225" y="4954588"/>
          <p14:tracePt t="22335" x="5872163" y="4962525"/>
          <p14:tracePt t="22351" x="5872163" y="4972050"/>
          <p14:tracePt t="22358" x="5880100" y="4979988"/>
          <p14:tracePt t="22391" x="5889625" y="4979988"/>
          <p14:tracePt t="22448" x="5897563" y="4979988"/>
          <p14:tracePt t="22455" x="5915025" y="4979988"/>
          <p14:tracePt t="22471" x="5922963" y="4979988"/>
          <p14:tracePt t="22480" x="5932488" y="4979988"/>
          <p14:tracePt t="22559" x="5940425" y="4979988"/>
          <p14:tracePt t="22583" x="5948363" y="4979988"/>
          <p14:tracePt t="22623" x="5957888" y="4979988"/>
          <p14:tracePt t="22799" x="5973763" y="4979988"/>
          <p14:tracePt t="23032" x="5922963" y="4979988"/>
          <p14:tracePt t="23040" x="5864225" y="4979988"/>
          <p14:tracePt t="23050" x="5788025" y="4979988"/>
          <p14:tracePt t="23055" x="5676900" y="4954588"/>
          <p14:tracePt t="23068" x="5532438" y="4946650"/>
          <p14:tracePt t="23071" x="5405438" y="4919663"/>
          <p14:tracePt t="23079" x="5226050" y="4894263"/>
          <p14:tracePt t="23087" x="5056188" y="4868863"/>
          <p14:tracePt t="23095" x="4919663" y="4860925"/>
          <p14:tracePt t="23103" x="4792663" y="4835525"/>
          <p14:tracePt t="23111" x="4657725" y="4810125"/>
          <p14:tracePt t="23119" x="4529138" y="4802188"/>
          <p14:tracePt t="23127" x="4394200" y="4775200"/>
          <p14:tracePt t="23135" x="4249738" y="4767263"/>
          <p14:tracePt t="23143" x="4121150" y="4767263"/>
          <p14:tracePt t="23151" x="3986213" y="4767263"/>
          <p14:tracePt t="23159" x="3867150" y="4767263"/>
          <p14:tracePt t="23166" x="3781425" y="4767263"/>
          <p14:tracePt t="23175" x="3713163" y="4767263"/>
          <p14:tracePt t="23183" x="3679825" y="4775200"/>
          <p14:tracePt t="23191" x="3654425" y="4784725"/>
          <p14:tracePt t="23200" x="3646488" y="4784725"/>
          <p14:tracePt t="23207" x="3636963" y="4784725"/>
          <p14:tracePt t="23217" x="3611563" y="4802188"/>
          <p14:tracePt t="23223" x="3594100" y="4818063"/>
          <p14:tracePt t="23233" x="3568700" y="4835525"/>
          <p14:tracePt t="23239" x="3535363" y="4860925"/>
          <p14:tracePt t="23250" x="3535363" y="4868863"/>
          <p14:tracePt t="23255" x="3502025" y="4878388"/>
          <p14:tracePt t="23266" x="3484563" y="4886325"/>
          <p14:tracePt t="23271" x="3484563" y="4894263"/>
          <p14:tracePt t="23279" x="3475038" y="4894263"/>
          <p14:tracePt t="23287" x="3467100" y="4903788"/>
          <p14:tracePt t="23295" x="3467100" y="4911725"/>
          <p14:tracePt t="23303" x="3459163" y="4911725"/>
          <p14:tracePt t="23311" x="3449638" y="4911725"/>
          <p14:tracePt t="23318" x="3441700" y="4919663"/>
          <p14:tracePt t="23327" x="3433763" y="4929188"/>
          <p14:tracePt t="23334" x="3408363" y="4929188"/>
          <p14:tracePt t="23351" x="3382963" y="4929188"/>
          <p14:tracePt t="23358" x="3365500" y="4937125"/>
          <p14:tracePt t="23367" x="3348038" y="4946650"/>
          <p14:tracePt t="23375" x="3330575" y="4946650"/>
          <p14:tracePt t="23391" x="3314700" y="4946650"/>
          <p14:tracePt t="23400" x="3305175" y="4946650"/>
          <p14:tracePt t="23417" x="3297238" y="4946650"/>
          <p14:tracePt t="23423" x="3271838" y="4946650"/>
          <p14:tracePt t="23434" x="3246438" y="4946650"/>
          <p14:tracePt t="23439" x="3211513" y="4946650"/>
          <p14:tracePt t="23450" x="3178175" y="4946650"/>
          <p14:tracePt t="23455" x="3135313" y="4946650"/>
          <p14:tracePt t="23466" x="3094038" y="4937125"/>
          <p14:tracePt t="23471" x="3016250" y="4929188"/>
          <p14:tracePt t="23479" x="2957513" y="4894263"/>
          <p14:tracePt t="23486" x="2922588" y="4886325"/>
          <p14:tracePt t="23495" x="2881313" y="4878388"/>
          <p14:tracePt t="23502" x="2838450" y="4860925"/>
          <p14:tracePt t="23511" x="2820988" y="4852988"/>
          <p14:tracePt t="23518" x="2762250" y="4843463"/>
          <p14:tracePt t="23527" x="2693988" y="4835525"/>
          <p14:tracePt t="23535" x="2625725" y="4802188"/>
          <p14:tracePt t="23542" x="2557463" y="4792663"/>
          <p14:tracePt t="23551" x="2463800" y="4759325"/>
          <p14:tracePt t="23558" x="2405063" y="4733925"/>
          <p14:tracePt t="23567" x="2319338" y="4724400"/>
          <p14:tracePt t="23574" x="2252663" y="4699000"/>
          <p14:tracePt t="23583" x="2227263" y="4691063"/>
          <p14:tracePt t="23590" x="2200275" y="4683125"/>
          <p14:tracePt t="23607" x="2184400" y="4683125"/>
          <p14:tracePt t="23648" x="2174875" y="4683125"/>
          <p14:tracePt t="23663" x="2166938" y="4683125"/>
          <p14:tracePt t="23670" x="2159000" y="4683125"/>
          <p14:tracePt t="23679" x="2141538" y="4683125"/>
          <p14:tracePt t="23687" x="2124075" y="4699000"/>
          <p14:tracePt t="23695" x="2108200" y="4716463"/>
          <p14:tracePt t="23703" x="2073275" y="4741863"/>
          <p14:tracePt t="23711" x="2047875" y="4759325"/>
          <p14:tracePt t="23719" x="2022475" y="4775200"/>
          <p14:tracePt t="23727" x="1979613" y="4792663"/>
          <p14:tracePt t="23735" x="1963738" y="4802188"/>
          <p14:tracePt t="23742" x="1920875" y="4818063"/>
          <p14:tracePt t="23751" x="1885950" y="4835525"/>
          <p14:tracePt t="23758" x="1809750" y="4868863"/>
          <p14:tracePt t="23767" x="1733550" y="4886325"/>
          <p14:tracePt t="23775" x="1674813" y="4894263"/>
          <p14:tracePt t="23783" x="1589088" y="4919663"/>
          <p14:tracePt t="23791" x="1530350" y="4919663"/>
          <p14:tracePt t="23799" x="1487488" y="4919663"/>
          <p14:tracePt t="23807" x="1444625" y="4919663"/>
          <p14:tracePt t="23816" x="1411288" y="4919663"/>
          <p14:tracePt t="23823" x="1401763" y="4919663"/>
          <p14:tracePt t="23833" x="1376363" y="4919663"/>
          <p14:tracePt t="23838" x="1360488" y="4919663"/>
          <p14:tracePt t="23855" x="1350963" y="4911725"/>
          <p14:tracePt t="23866" x="1350963" y="4903788"/>
          <p14:tracePt t="23870" x="1333500" y="4886325"/>
          <p14:tracePt t="23879" x="1325563" y="4852988"/>
          <p14:tracePt t="23887" x="1325563" y="4827588"/>
          <p14:tracePt t="23895" x="1325563" y="4784725"/>
          <p14:tracePt t="23903" x="1325563" y="4733925"/>
          <p14:tracePt t="23911" x="1325563" y="4683125"/>
          <p14:tracePt t="23919" x="1325563" y="4648200"/>
          <p14:tracePt t="23927" x="1325563" y="4614863"/>
          <p14:tracePt t="23935" x="1343025" y="4589463"/>
          <p14:tracePt t="23943" x="1360488" y="4572000"/>
          <p14:tracePt t="23951" x="1393825" y="4546600"/>
          <p14:tracePt t="23959" x="1419225" y="4546600"/>
          <p14:tracePt t="23967" x="1470025" y="4538663"/>
          <p14:tracePt t="23975" x="1538288" y="4538663"/>
          <p14:tracePt t="23983" x="1597025" y="4538663"/>
          <p14:tracePt t="23991" x="1657350" y="4538663"/>
          <p14:tracePt t="23999" x="1725613" y="4554538"/>
          <p14:tracePt t="24006" x="1776413" y="4572000"/>
          <p14:tracePt t="24016" x="1809750" y="4597400"/>
          <p14:tracePt t="24023" x="1844675" y="4648200"/>
          <p14:tracePt t="24033" x="1860550" y="4699000"/>
          <p14:tracePt t="24039" x="1870075" y="4767263"/>
          <p14:tracePt t="24049" x="1870075" y="4860925"/>
          <p14:tracePt t="24055" x="1895475" y="4946650"/>
          <p14:tracePt t="24066" x="1895475" y="5013325"/>
          <p14:tracePt t="24071" x="1895475" y="5073650"/>
          <p14:tracePt t="24079" x="1895475" y="5132388"/>
          <p14:tracePt t="24087" x="1870075" y="5183188"/>
          <p14:tracePt t="24095" x="1835150" y="5218113"/>
          <p14:tracePt t="24103" x="1793875" y="5260975"/>
          <p14:tracePt t="24111" x="1776413" y="5268913"/>
          <p14:tracePt t="24119" x="1751013" y="5276850"/>
          <p14:tracePt t="24127" x="1725613" y="5276850"/>
          <p14:tracePt t="24135" x="1716088" y="5276850"/>
          <p14:tracePt t="24142" x="1700213" y="5276850"/>
          <p14:tracePt t="24159" x="1690688" y="5276850"/>
          <p14:tracePt t="24183" x="1682750" y="5276850"/>
          <p14:tracePt t="24191" x="1665288" y="5276850"/>
          <p14:tracePt t="24200" x="1657350" y="5276850"/>
          <p14:tracePt t="24207" x="1657350" y="5260975"/>
          <p14:tracePt t="24216" x="1649413" y="5226050"/>
          <p14:tracePt t="24223" x="1649413" y="5200650"/>
          <p14:tracePt t="24233" x="1639888" y="5149850"/>
          <p14:tracePt t="24239" x="1639888" y="5141913"/>
          <p14:tracePt t="24249" x="1639888" y="5116513"/>
          <p14:tracePt t="24255" x="1639888" y="5106988"/>
          <p14:tracePt t="24270" x="1639888" y="5099050"/>
          <p14:tracePt t="24286" x="1657350" y="5073650"/>
          <p14:tracePt t="24311" x="1690688" y="5073650"/>
          <p14:tracePt t="24319" x="1700213" y="5073650"/>
          <p14:tracePt t="24327" x="1725613" y="5073650"/>
          <p14:tracePt t="24335" x="1758950" y="5073650"/>
          <p14:tracePt t="24343" x="1766888" y="5073650"/>
          <p14:tracePt t="24350" x="1784350" y="5073650"/>
          <p14:tracePt t="24359" x="1793875" y="5073650"/>
          <p14:tracePt t="24367" x="1801813" y="5073650"/>
          <p14:tracePt t="24375" x="1819275" y="5081588"/>
          <p14:tracePt t="24383" x="1827213" y="5099050"/>
          <p14:tracePt t="24391" x="1827213" y="5106988"/>
          <p14:tracePt t="24406" x="1835150" y="5106988"/>
          <p14:tracePt t="24416" x="1835150" y="5116513"/>
          <p14:tracePt t="24511" x="1844675" y="5124450"/>
          <p14:tracePt t="24527" x="1852613" y="5124450"/>
          <p14:tracePt t="24543" x="1860550" y="5124450"/>
          <p14:tracePt t="24551" x="1870075" y="5124450"/>
          <p14:tracePt t="24559" x="1885950" y="5124450"/>
          <p14:tracePt t="24567" x="1911350" y="5124450"/>
          <p14:tracePt t="24575" x="1938338" y="5124450"/>
          <p14:tracePt t="24583" x="1989138" y="5106988"/>
          <p14:tracePt t="24591" x="2039938" y="5099050"/>
          <p14:tracePt t="24600" x="2124075" y="5073650"/>
          <p14:tracePt t="24607" x="2209800" y="5048250"/>
          <p14:tracePt t="24616" x="2303463" y="5038725"/>
          <p14:tracePt t="24623" x="2362200" y="5030788"/>
          <p14:tracePt t="24633" x="2438400" y="4997450"/>
          <p14:tracePt t="24639" x="2481263" y="4987925"/>
          <p14:tracePt t="24649" x="2557463" y="4954588"/>
          <p14:tracePt t="24655" x="2617788" y="4929188"/>
          <p14:tracePt t="24666" x="2711450" y="4894263"/>
          <p14:tracePt t="24670" x="2770188" y="4860925"/>
          <p14:tracePt t="24679" x="2863850" y="4818063"/>
          <p14:tracePt t="24686" x="2922588" y="4775200"/>
          <p14:tracePt t="24695" x="3000375" y="4741863"/>
          <p14:tracePt t="24702" x="3076575" y="4699000"/>
          <p14:tracePt t="24711" x="3127375" y="4665663"/>
          <p14:tracePt t="24719" x="3203575" y="4622800"/>
          <p14:tracePt t="24727" x="3254375" y="4589463"/>
          <p14:tracePt t="24735" x="3305175" y="4564063"/>
          <p14:tracePt t="24743" x="3365500" y="4521200"/>
          <p14:tracePt t="24750" x="3408363" y="4495800"/>
          <p14:tracePt t="24759" x="3441700" y="4460875"/>
          <p14:tracePt t="24767" x="3475038" y="4452938"/>
          <p14:tracePt t="24775" x="3509963" y="4435475"/>
          <p14:tracePt t="24783" x="3543300" y="4419600"/>
          <p14:tracePt t="24791" x="3578225" y="4410075"/>
          <p14:tracePt t="24800" x="3636963" y="4410075"/>
          <p14:tracePt t="24806" x="3671888" y="4402138"/>
          <p14:tracePt t="24816" x="3722688" y="4402138"/>
          <p14:tracePt t="24823" x="3748088" y="4402138"/>
          <p14:tracePt t="24833" x="3763963" y="4402138"/>
          <p14:tracePt t="24839" x="3790950" y="4419600"/>
          <p14:tracePt t="24849" x="3798888" y="4460875"/>
          <p14:tracePt t="24855" x="3806825" y="4538663"/>
          <p14:tracePt t="24866" x="3806825" y="4630738"/>
          <p14:tracePt t="24871" x="3806825" y="4733925"/>
          <p14:tracePt t="24883" x="3806825" y="4843463"/>
          <p14:tracePt t="24887" x="3806825" y="4919663"/>
          <p14:tracePt t="24895" x="3790950" y="5022850"/>
          <p14:tracePt t="24903" x="3773488" y="5064125"/>
          <p14:tracePt t="24911" x="3763963" y="5124450"/>
          <p14:tracePt t="24919" x="3730625" y="5175250"/>
          <p14:tracePt t="24926" x="3722688" y="5208588"/>
          <p14:tracePt t="24935" x="3713163" y="5235575"/>
          <p14:tracePt t="24943" x="3705225" y="5251450"/>
          <p14:tracePt t="24959" x="3697288" y="5268913"/>
          <p14:tracePt t="25095" x="3697288" y="5276850"/>
          <p14:tracePt t="25102" x="3697288" y="5286375"/>
          <p14:tracePt t="25111" x="3697288" y="5302250"/>
          <p14:tracePt t="25119" x="3697288" y="5311775"/>
          <p14:tracePt t="25127" x="3697288" y="5319713"/>
          <p14:tracePt t="25135" x="3687763" y="5337175"/>
          <p14:tracePt t="25143" x="3679825" y="5345113"/>
          <p14:tracePt t="25166" x="3679825" y="5353050"/>
          <p14:tracePt t="25175" x="3671888" y="5370513"/>
          <p14:tracePt t="25199" x="3671888" y="5380038"/>
          <p14:tracePt t="25360" x="3671888" y="5387975"/>
          <p14:tracePt t="25551" x="3654425" y="5387975"/>
          <p14:tracePt t="25559" x="3646488" y="5380038"/>
          <p14:tracePt t="25568" x="3619500" y="5353050"/>
          <p14:tracePt t="25576" x="3619500" y="5345113"/>
          <p14:tracePt t="25584" x="3611563" y="5327650"/>
          <p14:tracePt t="25592" x="3603625" y="5302250"/>
          <p14:tracePt t="25601" x="3586163" y="5294313"/>
          <p14:tracePt t="25618" x="3586163" y="5268913"/>
          <p14:tracePt t="25624" x="3578225" y="5251450"/>
          <p14:tracePt t="25633" x="3568700" y="5235575"/>
          <p14:tracePt t="25650" x="3560763" y="5218113"/>
          <p14:tracePt t="25666" x="3552825" y="5192713"/>
          <p14:tracePt t="25670" x="3543300" y="5192713"/>
          <p14:tracePt t="25683" x="3543300" y="5183188"/>
          <p14:tracePt t="25687" x="3535363" y="5157788"/>
          <p14:tracePt t="25695" x="3527425" y="5157788"/>
          <p14:tracePt t="25703" x="3517900" y="5149850"/>
          <p14:tracePt t="25726" x="3509963" y="5141913"/>
          <p14:tracePt t="25775" x="3509963" y="5132388"/>
          <p14:tracePt t="25791" x="3502025" y="5124450"/>
          <p14:tracePt t="25854" x="3492500" y="5124450"/>
          <p14:tracePt t="25887" x="3484563" y="5124450"/>
          <p14:tracePt t="25895" x="3459163" y="5116513"/>
          <p14:tracePt t="25903" x="3441700" y="5099050"/>
          <p14:tracePt t="25911" x="3416300" y="5091113"/>
          <p14:tracePt t="25919" x="3373438" y="5081588"/>
          <p14:tracePt t="25927" x="3322638" y="5073650"/>
          <p14:tracePt t="25935" x="3279775" y="5056188"/>
          <p14:tracePt t="25943" x="3228975" y="5030788"/>
          <p14:tracePt t="25951" x="3195638" y="5005388"/>
          <p14:tracePt t="25959" x="3160713" y="4987925"/>
          <p14:tracePt t="25967" x="3119438" y="4962525"/>
          <p14:tracePt t="25975" x="3109913" y="4954588"/>
          <p14:tracePt t="25983" x="3101975" y="4946650"/>
          <p14:tracePt t="25991" x="3067050" y="4919663"/>
          <p14:tracePt t="25999" x="3059113" y="4919663"/>
          <p14:tracePt t="26007" x="3025775" y="4911725"/>
          <p14:tracePt t="26015" x="2990850" y="4903788"/>
          <p14:tracePt t="26023" x="2932113" y="4878388"/>
          <p14:tracePt t="26033" x="2881313" y="4868863"/>
          <p14:tracePt t="26039" x="2838450" y="4868863"/>
          <p14:tracePt t="26049" x="2795588" y="4860925"/>
          <p14:tracePt t="26055" x="2744788" y="4860925"/>
          <p14:tracePt t="26066" x="2701925" y="4860925"/>
          <p14:tracePt t="26071" x="2676525" y="4860925"/>
          <p14:tracePt t="26082" x="2643188" y="4860925"/>
          <p14:tracePt t="26087" x="2617788" y="4860925"/>
          <p14:tracePt t="26095" x="2582863" y="4860925"/>
          <p14:tracePt t="26103" x="2557463" y="4860925"/>
          <p14:tracePt t="26111" x="2541588" y="4860925"/>
          <p14:tracePt t="26119" x="2506663" y="4868863"/>
          <p14:tracePt t="26127" x="2473325" y="4878388"/>
          <p14:tracePt t="26135" x="2438400" y="4886325"/>
          <p14:tracePt t="26143" x="2397125" y="4894263"/>
          <p14:tracePt t="26151" x="2362200" y="4903788"/>
          <p14:tracePt t="26159" x="2336800" y="4919663"/>
          <p14:tracePt t="26167" x="2293938" y="4919663"/>
          <p14:tracePt t="26174" x="2268538" y="4919663"/>
          <p14:tracePt t="26183" x="2252663" y="4929188"/>
          <p14:tracePt t="26199" x="2235200" y="4929188"/>
          <p14:tracePt t="26223" x="2217738" y="4946650"/>
          <p14:tracePt t="26239" x="2209800" y="4954588"/>
          <p14:tracePt t="26287" x="2200275" y="4962525"/>
          <p14:tracePt t="26343" x="2200275" y="4972050"/>
          <p14:tracePt t="26359" x="2200275" y="4979988"/>
          <p14:tracePt t="26367" x="2209800" y="4987925"/>
          <p14:tracePt t="26375" x="2227263" y="5005388"/>
          <p14:tracePt t="26383" x="2227263" y="5022850"/>
          <p14:tracePt t="26391" x="2235200" y="5022850"/>
          <p14:tracePt t="26399" x="2235200" y="5030788"/>
          <p14:tracePt t="26407" x="2235200" y="5038725"/>
          <p14:tracePt t="26416" x="2243138" y="5048250"/>
          <p14:tracePt t="26423" x="2252663" y="5048250"/>
          <p14:tracePt t="26439" x="2260600" y="5048250"/>
          <p14:tracePt t="26449" x="2286000" y="5048250"/>
          <p14:tracePt t="26455" x="2293938" y="5048250"/>
          <p14:tracePt t="26466" x="2303463" y="5048250"/>
          <p14:tracePt t="26471" x="2311400" y="5048250"/>
          <p14:tracePt t="26482" x="2319338" y="5048250"/>
          <p14:tracePt t="26487" x="2336800" y="5048250"/>
          <p14:tracePt t="26503" x="2344738" y="5048250"/>
          <p14:tracePt t="26519" x="2354263" y="5048250"/>
          <p14:tracePt t="26527" x="2362200" y="5048250"/>
          <p14:tracePt t="26566" x="2379663" y="5048250"/>
          <p14:tracePt t="26574" x="2387600" y="5048250"/>
          <p14:tracePt t="26591" x="2397125" y="5048250"/>
          <p14:tracePt t="26599" x="2413000" y="5048250"/>
          <p14:tracePt t="26607" x="2430463" y="5048250"/>
          <p14:tracePt t="26616" x="2455863" y="5048250"/>
          <p14:tracePt t="26633" x="2463800" y="5048250"/>
          <p14:tracePt t="26639" x="2481263" y="5048250"/>
          <p14:tracePt t="26649" x="2489200" y="5048250"/>
          <p14:tracePt t="26655" x="2498725" y="5048250"/>
          <p14:tracePt t="26665" x="2506663" y="5048250"/>
          <p14:tracePt t="26671" x="2516188" y="5048250"/>
          <p14:tracePt t="26682" x="2532063" y="5048250"/>
          <p14:tracePt t="26687" x="2549525" y="5048250"/>
          <p14:tracePt t="26695" x="2557463" y="5048250"/>
          <p14:tracePt t="26702" x="2574925" y="5048250"/>
          <p14:tracePt t="26710" x="2592388" y="5048250"/>
          <p14:tracePt t="26767" x="2600325" y="5056188"/>
          <p14:tracePt t="26871" x="2600325" y="5073650"/>
          <p14:tracePt t="26887" x="2600325" y="5081588"/>
          <p14:tracePt t="27008" x="2600325" y="5073650"/>
          <p14:tracePt t="27063" x="2592388" y="5073650"/>
          <p14:tracePt t="27072" x="2582863" y="5073650"/>
          <p14:tracePt t="27081" x="2566988" y="5073650"/>
          <p14:tracePt t="27103" x="2557463" y="5073650"/>
          <p14:tracePt t="27128" x="2549525" y="5073650"/>
          <p14:tracePt t="27319" x="2549525" y="5064125"/>
          <p14:tracePt t="27335" x="2549525" y="5056188"/>
          <p14:tracePt t="27351" x="2549525" y="5048250"/>
          <p14:tracePt t="27687" x="2549525" y="5038725"/>
          <p14:tracePt t="27696" x="2549525" y="5030788"/>
          <p14:tracePt t="27703" x="2549525" y="5013325"/>
          <p14:tracePt t="27719" x="2549525" y="4997450"/>
          <p14:tracePt t="27727" x="2549525" y="4987925"/>
          <p14:tracePt t="27734" x="2549525" y="4972050"/>
          <p14:tracePt t="27743" x="2557463" y="4972050"/>
          <p14:tracePt t="27751" x="2557463" y="4962525"/>
          <p14:tracePt t="27759" x="2557463" y="4954588"/>
          <p14:tracePt t="27783" x="2557463" y="4946650"/>
          <p14:tracePt t="28608" x="2566988" y="4946650"/>
          <p14:tracePt t="29048" x="2566988" y="4954588"/>
          <p14:tracePt t="29056" x="2582863" y="4954588"/>
          <p14:tracePt t="29065" x="2592388" y="4954588"/>
          <p14:tracePt t="29073" x="2600325" y="4954588"/>
          <p14:tracePt t="29080" x="2617788" y="4954588"/>
          <p14:tracePt t="29087" x="2625725" y="4954588"/>
          <p14:tracePt t="29100" x="2660650" y="4954588"/>
          <p14:tracePt t="29103" x="2693988" y="4954588"/>
          <p14:tracePt t="29111" x="2719388" y="4954588"/>
          <p14:tracePt t="29118" x="2736850" y="4954588"/>
          <p14:tracePt t="29127" x="2770188" y="4954588"/>
          <p14:tracePt t="29135" x="2787650" y="4954588"/>
          <p14:tracePt t="29143" x="2813050" y="4954588"/>
          <p14:tracePt t="29150" x="2846388" y="4954588"/>
          <p14:tracePt t="29159" x="2863850" y="4962525"/>
          <p14:tracePt t="29167" x="2897188" y="4972050"/>
          <p14:tracePt t="29174" x="2922588" y="4972050"/>
          <p14:tracePt t="29183" x="2965450" y="4997450"/>
          <p14:tracePt t="29191" x="2982913" y="4997450"/>
          <p14:tracePt t="29199" x="3000375" y="5005388"/>
          <p14:tracePt t="29207" x="3025775" y="5013325"/>
          <p14:tracePt t="29399" x="3016250" y="5013325"/>
          <p14:tracePt t="29407" x="2990850" y="5013325"/>
          <p14:tracePt t="29415" x="2949575" y="5013325"/>
          <p14:tracePt t="29423" x="2889250" y="4997450"/>
          <p14:tracePt t="29432" x="2855913" y="4979988"/>
          <p14:tracePt t="29439" x="2805113" y="4962525"/>
          <p14:tracePt t="29448" x="2744788" y="4929188"/>
          <p14:tracePt t="29455" x="2686050" y="4911725"/>
          <p14:tracePt t="29465" x="2625725" y="4903788"/>
          <p14:tracePt t="29471" x="2592388" y="4886325"/>
          <p14:tracePt t="29482" x="2549525" y="4868863"/>
          <p14:tracePt t="29486" x="2541588" y="4868863"/>
          <p14:tracePt t="29499" x="2516188" y="4852988"/>
          <p14:tracePt t="29567" x="2506663" y="4852988"/>
          <p14:tracePt t="29591" x="2506663" y="4868863"/>
          <p14:tracePt t="29607" x="2498725" y="4878388"/>
          <p14:tracePt t="29807" x="2506663" y="4878388"/>
          <p14:tracePt t="29815" x="2516188" y="4878388"/>
          <p14:tracePt t="29823" x="2524125" y="4878388"/>
          <p14:tracePt t="29832" x="2532063" y="4878388"/>
          <p14:tracePt t="29839" x="2549525" y="4878388"/>
          <p14:tracePt t="29848" x="2557463" y="4886325"/>
          <p14:tracePt t="29855" x="2574925" y="4886325"/>
          <p14:tracePt t="29865" x="2592388" y="4894263"/>
          <p14:tracePt t="29871" x="2625725" y="4911725"/>
          <p14:tracePt t="29881" x="2643188" y="4919663"/>
          <p14:tracePt t="29887" x="2660650" y="4919663"/>
          <p14:tracePt t="29898" x="2693988" y="4919663"/>
          <p14:tracePt t="29903" x="2711450" y="4929188"/>
          <p14:tracePt t="29911" x="2736850" y="4929188"/>
          <p14:tracePt t="29919" x="2762250" y="4929188"/>
          <p14:tracePt t="29926" x="2770188" y="4929188"/>
          <p14:tracePt t="29935" x="2778125" y="4929188"/>
          <p14:tracePt t="29942" x="2795588" y="4929188"/>
          <p14:tracePt t="29963" x="2813050" y="4937125"/>
          <p14:tracePt t="29967" x="2820988" y="4937125"/>
          <p14:tracePt t="29975" x="2838450" y="4937125"/>
          <p14:tracePt t="29982" x="2863850" y="4937125"/>
          <p14:tracePt t="29991" x="2889250" y="4954588"/>
          <p14:tracePt t="29999" x="2906713" y="4954588"/>
          <p14:tracePt t="30007" x="2922588" y="4954588"/>
          <p14:tracePt t="30015" x="2957513" y="4954588"/>
          <p14:tracePt t="30023" x="2974975" y="4954588"/>
          <p14:tracePt t="30031" x="2990850" y="4954588"/>
          <p14:tracePt t="30039" x="3016250" y="4954588"/>
          <p14:tracePt t="30048" x="3033713" y="4954588"/>
          <p14:tracePt t="30055" x="3059113" y="4962525"/>
          <p14:tracePt t="30065" x="3094038" y="4962525"/>
          <p14:tracePt t="30071" x="3109913" y="4962525"/>
          <p14:tracePt t="30082" x="3152775" y="4962525"/>
          <p14:tracePt t="30087" x="3186113" y="4962525"/>
          <p14:tracePt t="30098" x="3228975" y="4972050"/>
          <p14:tracePt t="30104" x="3289300" y="4997450"/>
          <p14:tracePt t="30114" x="3340100" y="4997450"/>
          <p14:tracePt t="30119" x="3382963" y="5005388"/>
          <p14:tracePt t="30127" x="3416300" y="5005388"/>
          <p14:tracePt t="30135" x="3459163" y="5005388"/>
          <p14:tracePt t="30143" x="3475038" y="5005388"/>
          <p14:tracePt t="30151" x="3502025" y="5005388"/>
          <p14:tracePt t="30159" x="3527425" y="5005388"/>
          <p14:tracePt t="30166" x="3535363" y="5005388"/>
          <p14:tracePt t="30175" x="3552825" y="5005388"/>
          <p14:tracePt t="30183" x="3568700" y="5005388"/>
          <p14:tracePt t="30190" x="3594100" y="5005388"/>
          <p14:tracePt t="30199" x="3629025" y="5005388"/>
          <p14:tracePt t="30207" x="3671888" y="5005388"/>
          <p14:tracePt t="30215" x="3705225" y="5005388"/>
          <p14:tracePt t="30223" x="3738563" y="5005388"/>
          <p14:tracePt t="30232" x="3781425" y="5005388"/>
          <p14:tracePt t="30239" x="3806825" y="5005388"/>
          <p14:tracePt t="30248" x="3841750" y="5013325"/>
          <p14:tracePt t="30255" x="3875088" y="5022850"/>
          <p14:tracePt t="30265" x="3900488" y="5038725"/>
          <p14:tracePt t="30271" x="3917950" y="5038725"/>
          <p14:tracePt t="30439" x="3925888" y="5038725"/>
          <p14:tracePt t="30447" x="3935413" y="5038725"/>
          <p14:tracePt t="30471" x="3943350" y="5038725"/>
          <p14:tracePt t="30543" x="3951288" y="5038725"/>
          <p14:tracePt t="30567" x="3960813" y="5038725"/>
          <p14:tracePt t="30615" x="3968750" y="5030788"/>
          <p14:tracePt t="30623" x="3976688" y="5030788"/>
          <p14:tracePt t="30655" x="3976688" y="5022850"/>
          <p14:tracePt t="30681" x="3976688" y="5013325"/>
          <p14:tracePt t="30727" x="3976688" y="5005388"/>
          <p14:tracePt t="30807" x="3968750" y="5005388"/>
          <p14:tracePt t="30815" x="3960813" y="5013325"/>
          <p14:tracePt t="31079" x="3960813" y="5005388"/>
          <p14:tracePt t="31103" x="3960813" y="4987925"/>
          <p14:tracePt t="31112" x="3960813" y="4979988"/>
          <p14:tracePt t="31119" x="3960813" y="4972050"/>
          <p14:tracePt t="31135" x="3968750" y="4946650"/>
          <p14:tracePt t="31143" x="3976688" y="4946650"/>
          <p14:tracePt t="31151" x="3986213" y="4937125"/>
          <p14:tracePt t="31167" x="3986213" y="4929188"/>
          <p14:tracePt t="31175" x="3994150" y="4929188"/>
          <p14:tracePt t="31183" x="4002088" y="4919663"/>
          <p14:tracePt t="31199" x="4002088" y="4911725"/>
          <p14:tracePt t="31207" x="4011613" y="4903788"/>
          <p14:tracePt t="31248" x="4019550" y="4903788"/>
          <p14:tracePt t="31280" x="4019550" y="4894263"/>
          <p14:tracePt t="31296" x="4019550" y="4886325"/>
          <p14:tracePt t="31319" x="4019550" y="4860925"/>
          <p14:tracePt t="31327" x="4027488" y="4852988"/>
          <p14:tracePt t="31335" x="4027488" y="4843463"/>
          <p14:tracePt t="31343" x="4044950" y="4818063"/>
          <p14:tracePt t="31351" x="4044950" y="4810125"/>
          <p14:tracePt t="31367" x="4052888" y="4802188"/>
          <p14:tracePt t="31375" x="4052888" y="4792663"/>
          <p14:tracePt t="31383" x="4052888" y="4784725"/>
          <p14:tracePt t="31407" x="4052888" y="4775200"/>
          <p14:tracePt t="31535" x="4052888" y="4784725"/>
          <p14:tracePt t="31545" x="4052888" y="4810125"/>
          <p14:tracePt t="31552" x="4052888" y="4818063"/>
          <p14:tracePt t="31560" x="4052888" y="4827588"/>
          <p14:tracePt t="31567" x="4052888" y="4852988"/>
          <p14:tracePt t="31575" x="4052888" y="4878388"/>
          <p14:tracePt t="31583" x="4052888" y="4894263"/>
          <p14:tracePt t="31591" x="4052888" y="4919663"/>
          <p14:tracePt t="31607" x="4052888" y="4937125"/>
          <p14:tracePt t="31615" x="4052888" y="4946650"/>
          <p14:tracePt t="31622" x="4052888" y="4954588"/>
          <p14:tracePt t="31639" x="4062413" y="4972050"/>
          <p14:tracePt t="31767" x="4070350" y="4972050"/>
          <p14:tracePt t="31775" x="4087813" y="4972050"/>
          <p14:tracePt t="31783" x="4095750" y="4962525"/>
          <p14:tracePt t="31791" x="4105275" y="4954588"/>
          <p14:tracePt t="31799" x="4121150" y="4946650"/>
          <p14:tracePt t="31807" x="4146550" y="4919663"/>
          <p14:tracePt t="31815" x="4171950" y="4903788"/>
          <p14:tracePt t="31823" x="4214813" y="4878388"/>
          <p14:tracePt t="31831" x="4249738" y="4860925"/>
          <p14:tracePt t="31839" x="4300538" y="4818063"/>
          <p14:tracePt t="31847" x="4351338" y="4784725"/>
          <p14:tracePt t="31854" x="4402138" y="4759325"/>
          <p14:tracePt t="31865" x="4452938" y="4724400"/>
          <p14:tracePt t="31870" x="4486275" y="4708525"/>
          <p14:tracePt t="31882" x="4538663" y="4665663"/>
          <p14:tracePt t="31887" x="4554538" y="4657725"/>
          <p14:tracePt t="31897" x="4579938" y="4630738"/>
          <p14:tracePt t="31903" x="4579938" y="4622800"/>
          <p14:tracePt t="31914" x="4589463" y="4605338"/>
          <p14:tracePt t="32519" x="4572000" y="4640263"/>
          <p14:tracePt t="32529" x="4554538" y="4665663"/>
          <p14:tracePt t="32535" x="4521200" y="4699000"/>
          <p14:tracePt t="32543" x="4495800" y="4733925"/>
          <p14:tracePt t="32552" x="4445000" y="4784725"/>
          <p14:tracePt t="32560" x="4402138" y="4827588"/>
          <p14:tracePt t="32567" x="4376738" y="4852988"/>
          <p14:tracePt t="32575" x="4341813" y="4868863"/>
          <p14:tracePt t="32583" x="4341813" y="4878388"/>
          <p14:tracePt t="32599" x="4333875" y="4878388"/>
          <p14:tracePt t="32615" x="4316413" y="4903788"/>
          <p14:tracePt t="32623" x="4300538" y="4919663"/>
          <p14:tracePt t="32631" x="4300538" y="4929188"/>
          <p14:tracePt t="32639" x="4275138" y="4954588"/>
          <p14:tracePt t="32647" x="4240213" y="4972050"/>
          <p14:tracePt t="32655" x="4232275" y="4987925"/>
          <p14:tracePt t="32664" x="4197350" y="5005388"/>
          <p14:tracePt t="32671" x="4171950" y="5030788"/>
          <p14:tracePt t="32681" x="4146550" y="5038725"/>
          <p14:tracePt t="32687" x="4121150" y="5048250"/>
          <p14:tracePt t="32698" x="4079875" y="5073650"/>
          <p14:tracePt t="32703" x="4052888" y="5081588"/>
          <p14:tracePt t="32714" x="4011613" y="5106988"/>
          <p14:tracePt t="32719" x="3960813" y="5124450"/>
          <p14:tracePt t="32727" x="3883025" y="5157788"/>
          <p14:tracePt t="32735" x="3824288" y="5183188"/>
          <p14:tracePt t="32742" x="3722688" y="5218113"/>
          <p14:tracePt t="32751" x="3611563" y="5218113"/>
          <p14:tracePt t="32759" x="3492500" y="5218113"/>
          <p14:tracePt t="32767" x="3398838" y="5218113"/>
          <p14:tracePt t="32775" x="3314700" y="5218113"/>
          <p14:tracePt t="32783" x="3211513" y="5218113"/>
          <p14:tracePt t="32791" x="3127375" y="5208588"/>
          <p14:tracePt t="32799" x="3067050" y="5208588"/>
          <p14:tracePt t="32807" x="3025775" y="5208588"/>
          <p14:tracePt t="32815" x="3008313" y="5208588"/>
          <p14:tracePt t="32831" x="2982913" y="5218113"/>
          <p14:tracePt t="32839" x="2974975" y="5226050"/>
          <p14:tracePt t="32848" x="2974975" y="5235575"/>
          <p14:tracePt t="32855" x="2974975" y="5243513"/>
          <p14:tracePt t="32864" x="2974975" y="5251450"/>
          <p14:tracePt t="32871" x="2965450" y="5260975"/>
          <p14:tracePt t="32887" x="2965450" y="5268913"/>
          <p14:tracePt t="32903" x="2965450" y="5276850"/>
          <p14:tracePt t="32943" x="2965450" y="5286375"/>
          <p14:tracePt t="32991" x="2965450" y="5276850"/>
          <p14:tracePt t="32998" x="2932113" y="5226050"/>
          <p14:tracePt t="33007" x="2922588" y="5218113"/>
          <p14:tracePt t="33343" x="2914650" y="5235575"/>
          <p14:tracePt t="33351" x="2914650" y="5260975"/>
          <p14:tracePt t="33359" x="2906713" y="5268913"/>
          <p14:tracePt t="33367" x="2897188" y="5268913"/>
          <p14:tracePt t="33375" x="2897188" y="5276850"/>
          <p14:tracePt t="33383" x="2897188" y="5302250"/>
          <p14:tracePt t="33391" x="2881313" y="5302250"/>
          <p14:tracePt t="33399" x="2881313" y="5319713"/>
          <p14:tracePt t="33407" x="2863850" y="5353050"/>
          <p14:tracePt t="33415" x="2855913" y="5370513"/>
          <p14:tracePt t="33423" x="2820988" y="5405438"/>
          <p14:tracePt t="33431" x="2787650" y="5438775"/>
          <p14:tracePt t="33438" x="2778125" y="5456238"/>
          <p14:tracePt t="33448" x="2762250" y="5481638"/>
          <p14:tracePt t="33454" x="2736850" y="5507038"/>
          <p14:tracePt t="33464" x="2719388" y="5514975"/>
          <p14:tracePt t="33470" x="2686050" y="5540375"/>
          <p14:tracePt t="33480" x="2668588" y="5549900"/>
          <p14:tracePt t="33487" x="2660650" y="5565775"/>
          <p14:tracePt t="33497" x="2643188" y="5565775"/>
          <p14:tracePt t="33503" x="2617788" y="5591175"/>
          <p14:tracePt t="33514" x="2608263" y="5600700"/>
          <p14:tracePt t="33519" x="2608263" y="5608638"/>
          <p14:tracePt t="33531" x="2592388" y="5616575"/>
          <p14:tracePt t="33535" x="2582863" y="5626100"/>
          <p14:tracePt t="33543" x="2582863" y="5634038"/>
          <p14:tracePt t="33719" x="2574925" y="5634038"/>
          <p14:tracePt t="33743" x="2557463" y="5634038"/>
          <p14:tracePt t="33759" x="2557463" y="5626100"/>
          <p14:tracePt t="33767" x="2557463" y="5616575"/>
          <p14:tracePt t="33791" x="2557463" y="5600700"/>
          <p14:tracePt t="33799" x="2557463" y="5591175"/>
          <p14:tracePt t="33823" x="2557463" y="5583238"/>
          <p14:tracePt t="33830" x="2557463" y="5565775"/>
          <p14:tracePt t="33855" x="2557463" y="5557838"/>
          <p14:tracePt t="33864" x="2557463" y="5549900"/>
          <p14:tracePt t="33871" x="2557463" y="5540375"/>
          <p14:tracePt t="33880" x="2566988" y="5532438"/>
          <p14:tracePt t="33887" x="2582863" y="5514975"/>
          <p14:tracePt t="33897" x="2600325" y="5507038"/>
          <p14:tracePt t="33903" x="2633663" y="5481638"/>
          <p14:tracePt t="33914" x="2651125" y="5481638"/>
          <p14:tracePt t="33919" x="2668588" y="5472113"/>
          <p14:tracePt t="33930" x="2676525" y="5472113"/>
          <p14:tracePt t="33935" x="2686050" y="5472113"/>
          <p14:tracePt t="33943" x="2701925" y="5472113"/>
          <p14:tracePt t="33951" x="2711450" y="5456238"/>
          <p14:tracePt t="34055" x="2711450" y="5481638"/>
          <p14:tracePt t="34064" x="2711450" y="5497513"/>
          <p14:tracePt t="34071" x="2711450" y="5514975"/>
          <p14:tracePt t="34081" x="2701925" y="5532438"/>
          <p14:tracePt t="34087" x="2701925" y="5549900"/>
          <p14:tracePt t="34255" x="2701925" y="5557838"/>
          <p14:tracePt t="34271" x="2693988" y="5565775"/>
          <p14:tracePt t="34391" x="2676525" y="5565775"/>
          <p14:tracePt t="34399" x="2668588" y="5565775"/>
          <p14:tracePt t="34407" x="2660650" y="5565775"/>
          <p14:tracePt t="34415" x="2651125" y="5565775"/>
          <p14:tracePt t="34431" x="2643188" y="5565775"/>
          <p14:tracePt t="34455" x="2617788" y="5565775"/>
          <p14:tracePt t="34480" x="2608263" y="5557838"/>
          <p14:tracePt t="34543" x="2608263" y="5549900"/>
          <p14:tracePt t="34559" x="2600325" y="5524500"/>
          <p14:tracePt t="34591" x="2592388" y="5507038"/>
          <p14:tracePt t="34607" x="2592388" y="5497513"/>
          <p14:tracePt t="34631" x="2582863" y="5489575"/>
          <p14:tracePt t="34647" x="2582863" y="5481638"/>
          <p14:tracePt t="34655" x="2582863" y="5472113"/>
          <p14:tracePt t="34664" x="2582863" y="5464175"/>
          <p14:tracePt t="34671" x="2574925" y="5446713"/>
          <p14:tracePt t="34703" x="2574925" y="5438775"/>
          <p14:tracePt t="34719" x="2574925" y="5430838"/>
          <p14:tracePt t="34728" x="2574925" y="5421313"/>
          <p14:tracePt t="34743" x="2574925" y="5395913"/>
          <p14:tracePt t="34751" x="2574925" y="5387975"/>
          <p14:tracePt t="34759" x="2574925" y="5370513"/>
          <p14:tracePt t="34767" x="2574925" y="5362575"/>
          <p14:tracePt t="34775" x="2574925" y="5353050"/>
          <p14:tracePt t="34791" x="2574925" y="5337175"/>
          <p14:tracePt t="34799" x="2574925" y="5327650"/>
          <p14:tracePt t="34815" x="2574925" y="5319713"/>
          <p14:tracePt t="34823" x="2574925" y="5311775"/>
          <p14:tracePt t="34831" x="2574925" y="5302250"/>
          <p14:tracePt t="34839" x="2574925" y="5294313"/>
          <p14:tracePt t="34847" x="2582863" y="5286375"/>
          <p14:tracePt t="34855" x="2592388" y="5286375"/>
          <p14:tracePt t="34863" x="2608263" y="5268913"/>
          <p14:tracePt t="34880" x="2617788" y="5268913"/>
          <p14:tracePt t="34887" x="2633663" y="5260975"/>
          <p14:tracePt t="34897" x="2643188" y="5251450"/>
          <p14:tracePt t="34903" x="2651125" y="5251450"/>
          <p14:tracePt t="34913" x="2668588" y="5251450"/>
          <p14:tracePt t="34930" x="2676525" y="5251450"/>
          <p14:tracePt t="34935" x="2693988" y="5235575"/>
          <p14:tracePt t="34951" x="2711450" y="5226050"/>
          <p14:tracePt t="34959" x="2727325" y="5218113"/>
          <p14:tracePt t="34967" x="2762250" y="5208588"/>
          <p14:tracePt t="34975" x="2795588" y="5192713"/>
          <p14:tracePt t="34983" x="2830513" y="5192713"/>
          <p14:tracePt t="34991" x="2838450" y="5183188"/>
          <p14:tracePt t="34999" x="2846388" y="5183188"/>
          <p14:tracePt t="35008" x="2863850" y="5183188"/>
          <p14:tracePt t="35055" x="2871788" y="5183188"/>
          <p14:tracePt t="35071" x="2881313" y="5183188"/>
          <p14:tracePt t="35080" x="2889250" y="5183188"/>
          <p14:tracePt t="35087" x="2906713" y="5183188"/>
          <p14:tracePt t="35097" x="2906713" y="5192713"/>
          <p14:tracePt t="35102" x="2906713" y="5218113"/>
          <p14:tracePt t="35114" x="2906713" y="5251450"/>
          <p14:tracePt t="35119" x="2906713" y="5276850"/>
          <p14:tracePt t="35130" x="2906713" y="5302250"/>
          <p14:tracePt t="35135" x="2906713" y="5337175"/>
          <p14:tracePt t="35143" x="2906713" y="5345113"/>
          <p14:tracePt t="35151" x="2906713" y="5353050"/>
          <p14:tracePt t="35159" x="2906713" y="5370513"/>
          <p14:tracePt t="35206" x="2906713" y="5380038"/>
          <p14:tracePt t="35214" x="2897188" y="5380038"/>
          <p14:tracePt t="35503" x="2897188" y="5387975"/>
          <p14:tracePt t="35511" x="2881313" y="5387975"/>
          <p14:tracePt t="35519" x="2871788" y="5387975"/>
          <p14:tracePt t="35535" x="2855913" y="5387975"/>
          <p14:tracePt t="35543" x="2838450" y="5370513"/>
          <p14:tracePt t="35551" x="2838450" y="5362575"/>
          <p14:tracePt t="35559" x="2830513" y="5345113"/>
          <p14:tracePt t="35567" x="2820988" y="5337175"/>
          <p14:tracePt t="35575" x="2805113" y="5311775"/>
          <p14:tracePt t="35583" x="2787650" y="5294313"/>
          <p14:tracePt t="35591" x="2778125" y="5268913"/>
          <p14:tracePt t="35599" x="2770188" y="5260975"/>
          <p14:tracePt t="35607" x="2762250" y="5251450"/>
          <p14:tracePt t="35615" x="2752725" y="5243513"/>
          <p14:tracePt t="35623" x="2744788" y="5235575"/>
          <p14:tracePt t="35631" x="2727325" y="5226050"/>
          <p14:tracePt t="35639" x="2711450" y="5218113"/>
          <p14:tracePt t="35647" x="2701925" y="5218113"/>
          <p14:tracePt t="35655" x="2693988" y="5208588"/>
          <p14:tracePt t="35664" x="2676525" y="5208588"/>
          <p14:tracePt t="35671" x="2660650" y="5192713"/>
          <p14:tracePt t="35681" x="2651125" y="5192713"/>
          <p14:tracePt t="35687" x="2643188" y="5192713"/>
          <p14:tracePt t="35697" x="2633663" y="5192713"/>
          <p14:tracePt t="35702" x="2617788" y="5192713"/>
          <p14:tracePt t="35714" x="2592388" y="5192713"/>
          <p14:tracePt t="35718" x="2566988" y="5192713"/>
          <p14:tracePt t="35730" x="2549525" y="5192713"/>
          <p14:tracePt t="35734" x="2532063" y="5192713"/>
          <p14:tracePt t="35746" x="2516188" y="5192713"/>
          <p14:tracePt t="35750" x="2481263" y="5192713"/>
          <p14:tracePt t="35759" x="2455863" y="5200650"/>
          <p14:tracePt t="35767" x="2422525" y="5218113"/>
          <p14:tracePt t="35775" x="2397125" y="5243513"/>
          <p14:tracePt t="35783" x="2379663" y="5260975"/>
          <p14:tracePt t="35791" x="2344738" y="5286375"/>
          <p14:tracePt t="35799" x="2319338" y="5302250"/>
          <p14:tracePt t="35807" x="2303463" y="5319713"/>
          <p14:tracePt t="35815" x="2268538" y="5345113"/>
          <p14:tracePt t="35823" x="2260600" y="5362575"/>
          <p14:tracePt t="35830" x="2235200" y="5387975"/>
          <p14:tracePt t="35839" x="2227263" y="5405438"/>
          <p14:tracePt t="35847" x="2227263" y="5430838"/>
          <p14:tracePt t="35855" x="2227263" y="5438775"/>
          <p14:tracePt t="35863" x="2227263" y="5456238"/>
          <p14:tracePt t="35871" x="2227263" y="5472113"/>
          <p14:tracePt t="35903" x="2227263" y="5489575"/>
          <p14:tracePt t="36159" x="2227263" y="5481638"/>
          <p14:tracePt t="36167" x="2243138" y="5464175"/>
          <p14:tracePt t="36175" x="2260600" y="5464175"/>
          <p14:tracePt t="36183" x="2268538" y="5464175"/>
          <p14:tracePt t="36191" x="2293938" y="5464175"/>
          <p14:tracePt t="36199" x="2311400" y="5464175"/>
          <p14:tracePt t="36207" x="2328863" y="5464175"/>
          <p14:tracePt t="36215" x="2354263" y="5464175"/>
          <p14:tracePt t="36223" x="2371725" y="5464175"/>
          <p14:tracePt t="36231" x="2379663" y="5464175"/>
          <p14:tracePt t="36239" x="2405063" y="5464175"/>
          <p14:tracePt t="36247" x="2413000" y="5472113"/>
          <p14:tracePt t="36255" x="2422525" y="5481638"/>
          <p14:tracePt t="36264" x="2430463" y="5489575"/>
          <p14:tracePt t="36271" x="2455863" y="5497513"/>
          <p14:tracePt t="36287" x="2463800" y="5507038"/>
          <p14:tracePt t="36303" x="2473325" y="5507038"/>
          <p14:tracePt t="36313" x="2481263" y="5507038"/>
          <p14:tracePt t="36319" x="2489200" y="5514975"/>
          <p14:tracePt t="36351" x="2516188" y="5524500"/>
          <p14:tracePt t="36368" x="2532063" y="5532438"/>
          <p14:tracePt t="36384" x="2541588" y="5540375"/>
          <p14:tracePt t="36392" x="2549525" y="5549900"/>
          <p14:tracePt t="36407" x="2557463" y="5565775"/>
          <p14:tracePt t="36415" x="2566988" y="5591175"/>
          <p14:tracePt t="36423" x="2582863" y="5608638"/>
          <p14:tracePt t="36430" x="2582863" y="5634038"/>
          <p14:tracePt t="36439" x="2592388" y="5651500"/>
          <p14:tracePt t="36447" x="2592388" y="5676900"/>
          <p14:tracePt t="36463" x="2592388" y="5702300"/>
          <p14:tracePt t="36471" x="2600325" y="5702300"/>
          <p14:tracePt t="36480" x="2600325" y="5710238"/>
          <p14:tracePt t="36503" x="2600325" y="5719763"/>
          <p14:tracePt t="36519" x="2617788" y="5727700"/>
          <p14:tracePt t="36530" x="2617788" y="5735638"/>
          <p14:tracePt t="36546" x="2617788" y="5745163"/>
          <p14:tracePt t="36551" x="2617788" y="5753100"/>
          <p14:tracePt t="36559" x="2617788" y="5761038"/>
          <p14:tracePt t="36583" x="2617788" y="5770563"/>
          <p14:tracePt t="36623" x="2617788" y="5778500"/>
          <p14:tracePt t="36719" x="2625725" y="5788025"/>
          <p14:tracePt t="36854" x="2633663" y="5795963"/>
          <p14:tracePt t="36863" x="2643188" y="5803900"/>
          <p14:tracePt t="36919" x="2651125" y="5803900"/>
          <p14:tracePt t="36943" x="2660650" y="5813425"/>
          <p14:tracePt t="36967" x="2660650" y="5821363"/>
          <p14:tracePt t="36983" x="2668588" y="5838825"/>
          <p14:tracePt t="36999" x="2676525" y="5846763"/>
          <p14:tracePt t="37023" x="2686050" y="5854700"/>
          <p14:tracePt t="37031" x="2686050" y="5872163"/>
          <p14:tracePt t="37055" x="2693988" y="5880100"/>
          <p14:tracePt t="37296" x="2693988" y="5889625"/>
          <p14:tracePt t="37312" x="2693988" y="5897563"/>
          <p14:tracePt t="37807" x="2693988" y="5905500"/>
          <p14:tracePt t="37830" x="2693988" y="5922963"/>
          <p14:tracePt t="38295" x="2701925" y="5922963"/>
          <p14:tracePt t="38313" x="2711450" y="5922963"/>
          <p14:tracePt t="38328" x="2711450" y="5915025"/>
          <p14:tracePt t="38351" x="2719388" y="5915025"/>
          <p14:tracePt t="38367" x="2736850" y="5905500"/>
          <p14:tracePt t="38399" x="2752725" y="5897563"/>
          <p14:tracePt t="38415" x="2770188" y="5897563"/>
          <p14:tracePt t="38431" x="2770188" y="5889625"/>
          <p14:tracePt t="38454" x="2778125" y="5889625"/>
          <p14:tracePt t="38471" x="2795588" y="5880100"/>
          <p14:tracePt t="38495" x="2805113" y="5880100"/>
          <p14:tracePt t="38503" x="2813050" y="5880100"/>
          <p14:tracePt t="38512" x="2813050" y="5872163"/>
          <p14:tracePt t="38535" x="2830513" y="5872163"/>
          <p14:tracePt t="38551" x="2838450" y="5864225"/>
          <p14:tracePt t="39319" x="2846388" y="5838825"/>
          <p14:tracePt t="39329" x="2846388" y="5821363"/>
          <p14:tracePt t="39335" x="2846388" y="5795963"/>
          <p14:tracePt t="39343" x="2881313" y="5745163"/>
          <p14:tracePt t="39351" x="2889250" y="5710238"/>
          <p14:tracePt t="39363" x="2897188" y="5694363"/>
          <p14:tracePt t="39367" x="2897188" y="5659438"/>
          <p14:tracePt t="39375" x="2914650" y="5626100"/>
          <p14:tracePt t="39383" x="2922588" y="5616575"/>
          <p14:tracePt t="39391" x="2932113" y="5600700"/>
          <p14:tracePt t="39399" x="2932113" y="5591175"/>
          <p14:tracePt t="39415" x="2940050" y="5583238"/>
          <p14:tracePt t="39503" x="2932113" y="5591175"/>
          <p14:tracePt t="39512" x="2922588" y="5600700"/>
          <p14:tracePt t="39519" x="2914650" y="5608638"/>
          <p14:tracePt t="39535" x="2906713" y="5634038"/>
          <p14:tracePt t="39542" x="2897188" y="5634038"/>
          <p14:tracePt t="39551" x="2889250" y="5641975"/>
          <p14:tracePt t="39563" x="2881313" y="5651500"/>
          <p14:tracePt t="39567" x="2881313" y="5659438"/>
          <p14:tracePt t="39575" x="2863850" y="5659438"/>
          <p14:tracePt t="39583" x="2846388" y="5668963"/>
          <p14:tracePt t="39591" x="2838450" y="5684838"/>
          <p14:tracePt t="39598" x="2830513" y="5684838"/>
          <p14:tracePt t="39606" x="2820988" y="5694363"/>
          <p14:tracePt t="39615" x="2805113" y="5694363"/>
          <p14:tracePt t="39622" x="2795588" y="5694363"/>
          <p14:tracePt t="39630" x="2787650" y="5694363"/>
          <p14:tracePt t="39639" x="2762250" y="5702300"/>
          <p14:tracePt t="39646" x="2744788" y="5702300"/>
          <p14:tracePt t="39655" x="2711450" y="5702300"/>
          <p14:tracePt t="39663" x="2701925" y="5702300"/>
          <p14:tracePt t="39670" x="2686050" y="5702300"/>
          <p14:tracePt t="39695" x="2676525" y="5702300"/>
          <p14:tracePt t="39712" x="2660650" y="5702300"/>
          <p14:tracePt t="39745" x="2651125" y="5702300"/>
          <p14:tracePt t="39750" x="2643188" y="5702300"/>
          <p14:tracePt t="39767" x="2633663" y="5702300"/>
          <p14:tracePt t="39775" x="2625725" y="5702300"/>
          <p14:tracePt t="39791" x="2617788" y="5702300"/>
          <p14:tracePt t="39807" x="2617788" y="5694363"/>
          <p14:tracePt t="39823" x="2617788" y="5684838"/>
          <p14:tracePt t="39831" x="2617788" y="5659438"/>
          <p14:tracePt t="39839" x="2617788" y="5651500"/>
          <p14:tracePt t="39847" x="2617788" y="5626100"/>
          <p14:tracePt t="39855" x="2617788" y="5616575"/>
          <p14:tracePt t="39863" x="2617788" y="5591175"/>
          <p14:tracePt t="39871" x="2617788" y="5575300"/>
          <p14:tracePt t="39880" x="2617788" y="5565775"/>
          <p14:tracePt t="39886" x="2625725" y="5549900"/>
          <p14:tracePt t="39903" x="2633663" y="5532438"/>
          <p14:tracePt t="39919" x="2651125" y="5524500"/>
          <p14:tracePt t="39929" x="2668588" y="5514975"/>
          <p14:tracePt t="39946" x="2693988" y="5514975"/>
          <p14:tracePt t="39963" x="2701925" y="5514975"/>
          <p14:tracePt t="40007" x="2719388" y="5514975"/>
          <p14:tracePt t="40023" x="2736850" y="5514975"/>
          <p14:tracePt t="40055" x="2744788" y="5532438"/>
          <p14:tracePt t="40063" x="2744788" y="5540375"/>
          <p14:tracePt t="40079" x="2744788" y="5565775"/>
          <p14:tracePt t="40087" x="2744788" y="5583238"/>
          <p14:tracePt t="40096" x="2744788" y="5591175"/>
          <p14:tracePt t="40103" x="2744788" y="5608638"/>
          <p14:tracePt t="40112" x="2744788" y="5616575"/>
          <p14:tracePt t="40119" x="2744788" y="5626100"/>
          <p14:tracePt t="40151" x="2744788" y="5634038"/>
          <p14:tracePt t="40167" x="2744788" y="5641975"/>
          <p14:tracePt t="40175" x="2744788" y="5651500"/>
          <p14:tracePt t="40183" x="2744788" y="5659438"/>
          <p14:tracePt t="40199" x="2727325" y="5676900"/>
          <p14:tracePt t="40416" x="2752725" y="5676900"/>
          <p14:tracePt t="40423" x="2795588" y="5676900"/>
          <p14:tracePt t="40431" x="2838450" y="5684838"/>
          <p14:tracePt t="40439" x="2897188" y="5694363"/>
          <p14:tracePt t="40447" x="2974975" y="5702300"/>
          <p14:tracePt t="40455" x="3076575" y="5735638"/>
          <p14:tracePt t="40463" x="3178175" y="5753100"/>
          <p14:tracePt t="40471" x="3279775" y="5761038"/>
          <p14:tracePt t="40479" x="3382963" y="5795963"/>
          <p14:tracePt t="40487" x="3467100" y="5821363"/>
          <p14:tracePt t="40496" x="3560763" y="5854700"/>
          <p14:tracePt t="40503" x="3636963" y="5872163"/>
          <p14:tracePt t="40512" x="3705225" y="5905500"/>
          <p14:tracePt t="40519" x="3763963" y="5915025"/>
          <p14:tracePt t="40529" x="3816350" y="5922963"/>
          <p14:tracePt t="40534" x="3841750" y="5940425"/>
          <p14:tracePt t="40545" x="3875088" y="5957888"/>
          <p14:tracePt t="40562" x="3875088" y="5965825"/>
          <p14:tracePt t="40599" x="3875088" y="5973763"/>
          <p14:tracePt t="40719" x="3883025" y="5973763"/>
          <p14:tracePt t="40728" x="3892550" y="5973763"/>
          <p14:tracePt t="40735" x="3900488" y="5973763"/>
          <p14:tracePt t="40744" x="3925888" y="5965825"/>
          <p14:tracePt t="40751" x="3951288" y="5965825"/>
          <p14:tracePt t="40762" x="3968750" y="5965825"/>
          <p14:tracePt t="40767" x="4011613" y="5948363"/>
          <p14:tracePt t="40775" x="4062413" y="5948363"/>
          <p14:tracePt t="40783" x="4079875" y="5948363"/>
          <p14:tracePt t="40791" x="4105275" y="5948363"/>
          <p14:tracePt t="40799" x="4130675" y="5948363"/>
          <p14:tracePt t="40807" x="4146550" y="5948363"/>
          <p14:tracePt t="40815" x="4181475" y="5948363"/>
          <p14:tracePt t="40822" x="4206875" y="5948363"/>
          <p14:tracePt t="40831" x="4224338" y="5948363"/>
          <p14:tracePt t="40839" x="4249738" y="5948363"/>
          <p14:tracePt t="40847" x="4265613" y="5948363"/>
          <p14:tracePt t="40855" x="4275138" y="5948363"/>
          <p14:tracePt t="40863" x="4283075" y="5948363"/>
          <p14:tracePt t="40895" x="4291013" y="5948363"/>
          <p14:tracePt t="41143" x="4300538" y="5922963"/>
          <p14:tracePt t="41151" x="4300538" y="5864225"/>
          <p14:tracePt t="41159" x="4283075" y="5770563"/>
          <p14:tracePt t="41167" x="4224338" y="5626100"/>
          <p14:tracePt t="41179" x="4156075" y="5464175"/>
          <p14:tracePt t="41183" x="4027488" y="5167313"/>
          <p14:tracePt t="41191" x="3867150" y="4860925"/>
          <p14:tracePt t="41199" x="3687763" y="4546600"/>
          <p14:tracePt t="41207" x="3441700" y="4146550"/>
          <p14:tracePt t="41215" x="3170238" y="3773488"/>
          <p14:tracePt t="41223" x="2889250" y="3416300"/>
          <p14:tracePt t="41231" x="2582863" y="3008313"/>
          <p14:tracePt t="41238" x="2278063" y="2574925"/>
          <p14:tracePt t="41246" x="1860550" y="2047875"/>
          <p14:tracePt t="41254" x="1477963" y="1555750"/>
          <p14:tracePt t="41262" x="1044575" y="900113"/>
          <p14:tracePt t="41271" x="628650" y="3746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4" name="TextBox 43"/>
          <p:cNvSpPr txBox="1">
            <a:spLocks noChangeAspect="1"/>
          </p:cNvSpPr>
          <p:nvPr/>
        </p:nvSpPr>
        <p:spPr>
          <a:xfrm>
            <a:off x="651909" y="1155306"/>
            <a:ext cx="311304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4F2A898-CB8F-406E-9D19-7D5B7004F197}"/>
              </a:ext>
            </a:extLst>
          </p:cNvPr>
          <p:cNvGrpSpPr/>
          <p:nvPr/>
        </p:nvGrpSpPr>
        <p:grpSpPr>
          <a:xfrm>
            <a:off x="822302" y="1698880"/>
            <a:ext cx="335280" cy="335280"/>
            <a:chOff x="822302" y="1698880"/>
            <a:chExt cx="335280" cy="335280"/>
          </a:xfrm>
        </p:grpSpPr>
        <p:pic>
          <p:nvPicPr>
            <p:cNvPr id="6" name="Picture 9" descr="C:\Users\Administrator\Desktop\인하대학교\05_템플릿\01_작업\확정\04\PNG\10.png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822302" y="1698880"/>
              <a:ext cx="335280" cy="335280"/>
            </a:xfrm>
            <a:prstGeom prst="rect">
              <a:avLst/>
            </a:prstGeom>
            <a:noFill/>
          </p:spPr>
        </p:pic>
        <p:sp>
          <p:nvSpPr>
            <p:cNvPr id="7" name="TextBox 36"/>
            <p:cNvSpPr txBox="1"/>
            <p:nvPr/>
          </p:nvSpPr>
          <p:spPr>
            <a:xfrm>
              <a:off x="843756" y="1708404"/>
              <a:ext cx="296876" cy="323165"/>
            </a:xfrm>
            <a:prstGeom prst="rect">
              <a:avLst/>
            </a:prstGeom>
            <a:noFill/>
            <a:effectLst>
              <a:outerShdw dist="12700" dir="5400000" algn="t" rotWithShape="0">
                <a:schemeClr val="bg1">
                  <a:alpha val="30000"/>
                </a:scheme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5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3</a:t>
              </a:r>
            </a:p>
          </p:txBody>
        </p:sp>
      </p:grpSp>
      <p:sp>
        <p:nvSpPr>
          <p:cNvPr id="8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연산 알고리즘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42"/>
          <p:cNvSpPr txBox="1"/>
          <p:nvPr/>
        </p:nvSpPr>
        <p:spPr>
          <a:xfrm>
            <a:off x="1193779" y="1675985"/>
            <a:ext cx="6415035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pop </a:t>
            </a:r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알고리즘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42">
            <a:extLst>
              <a:ext uri="{FF2B5EF4-FFF2-40B4-BE49-F238E27FC236}">
                <a16:creationId xmlns:a16="http://schemas.microsoft.com/office/drawing/2014/main" id="{8A94C09F-1272-4531-AC6C-11CB058D310F}"/>
              </a:ext>
            </a:extLst>
          </p:cNvPr>
          <p:cNvSpPr txBox="1"/>
          <p:nvPr/>
        </p:nvSpPr>
        <p:spPr>
          <a:xfrm>
            <a:off x="1157582" y="3144063"/>
            <a:ext cx="7431638" cy="43858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②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return S(top+1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</p:txBody>
      </p:sp>
      <p:sp>
        <p:nvSpPr>
          <p:cNvPr id="11" name="TextBox 42">
            <a:extLst>
              <a:ext uri="{FF2B5EF4-FFF2-40B4-BE49-F238E27FC236}">
                <a16:creationId xmlns:a16="http://schemas.microsoft.com/office/drawing/2014/main" id="{FCC4CE9D-C9A1-4835-9373-CC4AB1270037}"/>
              </a:ext>
            </a:extLst>
          </p:cNvPr>
          <p:cNvSpPr txBox="1"/>
          <p:nvPr/>
        </p:nvSpPr>
        <p:spPr>
          <a:xfrm>
            <a:off x="1547651" y="2423882"/>
            <a:ext cx="7077766" cy="3939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위치는 그 아래 원소로 변경하기 위해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위치를 하나 감소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42">
            <a:extLst>
              <a:ext uri="{FF2B5EF4-FFF2-40B4-BE49-F238E27FC236}">
                <a16:creationId xmlns:a16="http://schemas.microsoft.com/office/drawing/2014/main" id="{0A53F485-0C78-46A6-BB52-77CD6B9B76EE}"/>
              </a:ext>
            </a:extLst>
          </p:cNvPr>
          <p:cNvSpPr txBox="1"/>
          <p:nvPr/>
        </p:nvSpPr>
        <p:spPr>
          <a:xfrm>
            <a:off x="1157582" y="2002709"/>
            <a:ext cx="7431638" cy="43858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①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 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←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 – 1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;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 Box 9">
                <a:extLst>
                  <a:ext uri="{FF2B5EF4-FFF2-40B4-BE49-F238E27FC236}">
                    <a16:creationId xmlns:a16="http://schemas.microsoft.com/office/drawing/2014/main" id="{B8649A20-EB35-48F5-9953-14466A3467D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93779" y="4489517"/>
                <a:ext cx="6916841" cy="1606594"/>
              </a:xfrm>
              <a:prstGeom prst="rect">
                <a:avLst/>
              </a:prstGeom>
              <a:solidFill>
                <a:srgbClr val="99CC00">
                  <a:alpha val="17999"/>
                </a:srgbClr>
              </a:solidFill>
              <a:ln w="19050">
                <a:solidFill>
                  <a:srgbClr val="3333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 defTabSz="361950">
                  <a:spcBef>
                    <a:spcPct val="0"/>
                  </a:spcBef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1150938" indent="-342900" defTabSz="361950">
                  <a:spcBef>
                    <a:spcPct val="0"/>
                  </a:spcBef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673225" indent="-342900" defTabSz="361950">
                  <a:spcBef>
                    <a:spcPct val="0"/>
                  </a:spcBef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2195513" indent="-342900" defTabSz="361950">
                  <a:spcBef>
                    <a:spcPct val="0"/>
                  </a:spcBef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717800" indent="-342900" defTabSz="361950">
                  <a:spcBef>
                    <a:spcPct val="0"/>
                  </a:spcBef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3175000" indent="-342900" defTabSz="36195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3632200" indent="-342900" defTabSz="36195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4089400" indent="-342900" defTabSz="36195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4546600" indent="-342900" defTabSz="36195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pop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(S)</a:t>
                </a:r>
              </a:p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	</a:t>
                </a:r>
                <a:r>
                  <a:rPr lang="en-US" altLang="ko-KR" sz="1200" b="1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if 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(top </a:t>
                </a: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=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= -1) </a:t>
                </a:r>
                <a:r>
                  <a:rPr lang="en-US" altLang="ko-KR" sz="1200" b="1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then 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error; // </a:t>
                </a:r>
                <a:r>
                  <a:rPr lang="ko-KR" altLang="en-US" sz="1200" dirty="0">
                    <a:latin typeface="Arial Nova" panose="020B0504020202020204"/>
                    <a:ea typeface="맑은 고딕" panose="020B0503020000020004" pitchFamily="50" charset="-127"/>
                  </a:rPr>
                  <a:t>스택에 남은 원소가 없으므로 </a:t>
                </a: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pop</a:t>
                </a:r>
                <a:r>
                  <a:rPr lang="ko-KR" altLang="en-US" sz="1200" dirty="0">
                    <a:latin typeface="Arial Nova" panose="020B0504020202020204"/>
                    <a:ea typeface="맑은 고딕" panose="020B0503020000020004" pitchFamily="50" charset="-127"/>
                  </a:rPr>
                  <a:t> 불가</a:t>
                </a: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.</a:t>
                </a:r>
                <a:endParaRPr lang="en-US" altLang="ko-KR" sz="1200" dirty="0">
                  <a:effectLst/>
                  <a:latin typeface="Arial Nova" panose="020B0504020202020204"/>
                  <a:ea typeface="맑은 고딕" panose="020B0503020000020004" pitchFamily="50" charset="-127"/>
                </a:endParaRPr>
              </a:p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	</a:t>
                </a:r>
                <a:r>
                  <a:rPr lang="en-US" altLang="ko-KR" sz="1200" b="1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else 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{</a:t>
                </a: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			</a:t>
                </a:r>
              </a:p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		top </a:t>
                </a:r>
                <a:r>
                  <a:rPr lang="ko-KR" altLang="en-US" sz="1200" dirty="0">
                    <a:latin typeface="Arial Nova" panose="020B0504020202020204"/>
                    <a:ea typeface="맑은 고딕" panose="020B0503020000020004" pitchFamily="50" charset="-127"/>
                  </a:rPr>
                  <a:t>← </a:t>
                </a: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top – 1; 	   //</a:t>
                </a:r>
                <a14:m>
                  <m:oMath xmlns:m="http://schemas.openxmlformats.org/officeDocument/2006/math">
                    <m:r>
                      <a:rPr lang="en-US" altLang="ko-KR" sz="1200" b="0" i="0" dirty="0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 </m:t>
                    </m:r>
                    <m:r>
                      <m:rPr>
                        <m:nor/>
                      </m:rPr>
                      <a:rPr lang="en-US" altLang="ko-KR" sz="1200" b="1" dirty="0">
                        <a:latin typeface="Arial Nova" panose="020B0504020202020204"/>
                        <a:ea typeface="맑은 고딕" panose="020B0503020000020004" pitchFamily="50" charset="-127"/>
                      </a:rPr>
                      <m:t>❶</m:t>
                    </m:r>
                  </m:oMath>
                </a14:m>
                <a:endParaRPr lang="en-US" altLang="ko-KR" sz="1200" dirty="0">
                  <a:latin typeface="Arial Nova" panose="020B0504020202020204"/>
                  <a:ea typeface="맑은 고딕" panose="020B0503020000020004" pitchFamily="50" charset="-127"/>
                </a:endParaRPr>
              </a:p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		</a:t>
                </a:r>
                <a:r>
                  <a:rPr lang="en-US" altLang="ko-KR" sz="1200" b="1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return </a:t>
                </a: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S(top+1); //</a:t>
                </a:r>
                <a14:m>
                  <m:oMath xmlns:m="http://schemas.openxmlformats.org/officeDocument/2006/math">
                    <m:r>
                      <a:rPr lang="en-US" altLang="ko-KR" sz="1200" b="0" i="0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 </m:t>
                    </m:r>
                    <m:r>
                      <a:rPr lang="en-US" altLang="ko-KR" sz="1200" i="1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❷</m:t>
                    </m:r>
                  </m:oMath>
                </a14:m>
                <a:endParaRPr lang="en-US" altLang="ko-KR" sz="1200" dirty="0">
                  <a:latin typeface="Arial Nova" panose="020B0504020202020204"/>
                  <a:ea typeface="맑은 고딕" panose="020B0503020000020004" pitchFamily="50" charset="-127"/>
                </a:endParaRPr>
              </a:p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dirty="0">
                    <a:latin typeface="Arial Nova" panose="020B0504020202020204"/>
                    <a:ea typeface="맑은 고딕" panose="020B0503020000020004" pitchFamily="50" charset="-127"/>
                  </a:rPr>
                  <a:t>	}</a:t>
                </a:r>
              </a:p>
              <a:p>
                <a:pPr>
                  <a:spcBef>
                    <a:spcPct val="20000"/>
                  </a:spcBef>
                  <a:buSzPct val="200000"/>
                </a:pPr>
                <a:r>
                  <a:rPr lang="en-US" altLang="ko-KR" sz="1200" b="1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end </a:t>
                </a:r>
                <a:r>
                  <a:rPr lang="en-US" altLang="ko-KR" sz="1200" dirty="0">
                    <a:effectLst/>
                    <a:latin typeface="Arial Nova" panose="020B0504020202020204"/>
                    <a:ea typeface="맑은 고딕" panose="020B0503020000020004" pitchFamily="50" charset="-127"/>
                  </a:rPr>
                  <a:t>pop( )</a:t>
                </a:r>
              </a:p>
            </p:txBody>
          </p:sp>
        </mc:Choice>
        <mc:Fallback xmlns="">
          <p:sp>
            <p:nvSpPr>
              <p:cNvPr id="25" name="Text Box 9">
                <a:extLst>
                  <a:ext uri="{FF2B5EF4-FFF2-40B4-BE49-F238E27FC236}">
                    <a16:creationId xmlns:a16="http://schemas.microsoft.com/office/drawing/2014/main" id="{B8649A20-EB35-48F5-9953-14466A3467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93779" y="4489517"/>
                <a:ext cx="6916841" cy="1606594"/>
              </a:xfrm>
              <a:prstGeom prst="rect">
                <a:avLst/>
              </a:prstGeom>
              <a:blipFill>
                <a:blip r:embed="rId6"/>
                <a:stretch>
                  <a:fillRect b="-1498"/>
                </a:stretch>
              </a:blipFill>
              <a:ln w="19050">
                <a:solidFill>
                  <a:srgbClr val="3333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42">
            <a:extLst>
              <a:ext uri="{FF2B5EF4-FFF2-40B4-BE49-F238E27FC236}">
                <a16:creationId xmlns:a16="http://schemas.microsoft.com/office/drawing/2014/main" id="{B473A9D8-5EE5-42A6-B972-73441E2CB5F5}"/>
              </a:ext>
            </a:extLst>
          </p:cNvPr>
          <p:cNvSpPr txBox="1"/>
          <p:nvPr/>
        </p:nvSpPr>
        <p:spPr>
          <a:xfrm>
            <a:off x="1547651" y="3592161"/>
            <a:ext cx="6562969" cy="3847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위치를 변경하기 전의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가리키는 원소를  반환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7" name="오디오 56">
            <a:hlinkClick r:id="" action="ppaction://media"/>
            <a:extLst>
              <a:ext uri="{FF2B5EF4-FFF2-40B4-BE49-F238E27FC236}">
                <a16:creationId xmlns:a16="http://schemas.microsoft.com/office/drawing/2014/main" id="{3E5664E1-6322-4B9D-A6A6-8CB4A21C20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067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99"/>
    </mc:Choice>
    <mc:Fallback>
      <p:transition spd="slow" advTm="35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7" x="5727700" y="3517900"/>
          <p14:tracePt t="475" x="5788025" y="3416300"/>
          <p14:tracePt t="483" x="5813425" y="3365500"/>
          <p14:tracePt t="491" x="5838825" y="3340100"/>
          <p14:tracePt t="499" x="5846763" y="3322638"/>
          <p14:tracePt t="507" x="5872163" y="3289300"/>
          <p14:tracePt t="515" x="5905500" y="3238500"/>
          <p14:tracePt t="523" x="5915025" y="3221038"/>
          <p14:tracePt t="532" x="5940425" y="3203575"/>
          <p14:tracePt t="539" x="5965825" y="3178175"/>
          <p14:tracePt t="548" x="5991225" y="3152775"/>
          <p14:tracePt t="555" x="5999163" y="3144838"/>
          <p14:tracePt t="565" x="6034088" y="3119438"/>
          <p14:tracePt t="571" x="6059488" y="3109913"/>
          <p14:tracePt t="581" x="6067425" y="3109913"/>
          <p14:tracePt t="587" x="6084888" y="3109913"/>
          <p14:tracePt t="598" x="6118225" y="3094038"/>
          <p14:tracePt t="603" x="6118225" y="3084513"/>
          <p14:tracePt t="788" x="6135688" y="3084513"/>
          <p14:tracePt t="14019" x="6194425" y="3135313"/>
          <p14:tracePt t="14027" x="6221413" y="3373438"/>
          <p14:tracePt t="14035" x="6272213" y="3629025"/>
          <p14:tracePt t="14043" x="6288088" y="3773488"/>
          <p14:tracePt t="14051" x="6323013" y="3875088"/>
          <p14:tracePt t="14060" x="6348413" y="3943350"/>
          <p14:tracePt t="14067" x="6356350" y="4002088"/>
          <p14:tracePt t="14076" x="6373813" y="4052888"/>
          <p14:tracePt t="14083" x="6399213" y="4105275"/>
          <p14:tracePt t="14093" x="6399213" y="4130675"/>
          <p14:tracePt t="14099" x="6416675" y="4164013"/>
          <p14:tracePt t="14110" x="6442075" y="4206875"/>
          <p14:tracePt t="14115" x="6457950" y="4265613"/>
          <p14:tracePt t="14126" x="6483350" y="4341813"/>
          <p14:tracePt t="14131" x="6500813" y="4435475"/>
          <p14:tracePt t="14142" x="6500813" y="4503738"/>
          <p14:tracePt t="14147" x="6535738" y="4579938"/>
          <p14:tracePt t="14155" x="6543675" y="4640263"/>
          <p14:tracePt t="14163" x="6577013" y="4716463"/>
          <p14:tracePt t="14171" x="6586538" y="4749800"/>
          <p14:tracePt t="14179" x="6594475" y="4792663"/>
          <p14:tracePt t="14187" x="6602413" y="4827588"/>
          <p14:tracePt t="14195" x="6619875" y="4860925"/>
          <p14:tracePt t="14203" x="6627813" y="4878388"/>
          <p14:tracePt t="14211" x="6637338" y="4903788"/>
          <p14:tracePt t="14227" x="6645275" y="4911725"/>
          <p14:tracePt t="14235" x="6645275" y="4919663"/>
          <p14:tracePt t="14243" x="6645275" y="4929188"/>
          <p14:tracePt t="14251" x="6645275" y="4937125"/>
          <p14:tracePt t="14395" x="6645275" y="4911725"/>
          <p14:tracePt t="14403" x="6645275" y="4878388"/>
          <p14:tracePt t="14411" x="6645275" y="4868863"/>
          <p14:tracePt t="14419" x="6645275" y="4835525"/>
          <p14:tracePt t="14427" x="6645275" y="4802188"/>
          <p14:tracePt t="14435" x="6645275" y="4775200"/>
          <p14:tracePt t="14443" x="6645275" y="4759325"/>
          <p14:tracePt t="14451" x="6645275" y="4749800"/>
          <p14:tracePt t="14467" x="6645275" y="4741863"/>
          <p14:tracePt t="14612" x="6654800" y="4759325"/>
          <p14:tracePt t="14620" x="6680200" y="4843463"/>
          <p14:tracePt t="14627" x="6688138" y="4946650"/>
          <p14:tracePt t="14636" x="6713538" y="5030788"/>
          <p14:tracePt t="14646" x="6713538" y="5132388"/>
          <p14:tracePt t="14653" x="6713538" y="5192713"/>
          <p14:tracePt t="14662" x="6713538" y="5294313"/>
          <p14:tracePt t="14667" x="6713538" y="5362575"/>
          <p14:tracePt t="14676" x="6713538" y="5430838"/>
          <p14:tracePt t="14683" x="6696075" y="5532438"/>
          <p14:tracePt t="14693" x="6654800" y="5608638"/>
          <p14:tracePt t="14699" x="6602413" y="5684838"/>
          <p14:tracePt t="14709" x="6551613" y="5778500"/>
          <p14:tracePt t="14715" x="6483350" y="5846763"/>
          <p14:tracePt t="14726" x="6442075" y="5889625"/>
          <p14:tracePt t="14731" x="6391275" y="5922963"/>
          <p14:tracePt t="14743" x="6348413" y="5957888"/>
          <p14:tracePt t="14747" x="6297613" y="5983288"/>
          <p14:tracePt t="14755" x="6280150" y="5991225"/>
          <p14:tracePt t="14763" x="6254750" y="5991225"/>
          <p14:tracePt t="14771" x="6246813" y="5999163"/>
          <p14:tracePt t="14779" x="6221413" y="6016625"/>
          <p14:tracePt t="14795" x="6203950" y="6024563"/>
          <p14:tracePt t="15124" x="6229350" y="5973763"/>
          <p14:tracePt t="15133" x="6272213" y="5915025"/>
          <p14:tracePt t="15145" x="6297613" y="5872163"/>
          <p14:tracePt t="15148" x="6338888" y="5821363"/>
          <p14:tracePt t="15159" x="6373813" y="5788025"/>
          <p14:tracePt t="15165" x="6416675" y="5735638"/>
          <p14:tracePt t="15172" x="6442075" y="5684838"/>
          <p14:tracePt t="15180" x="6483350" y="5616575"/>
          <p14:tracePt t="15188" x="6526213" y="5565775"/>
          <p14:tracePt t="15195" x="6569075" y="5489575"/>
          <p14:tracePt t="15203" x="6577013" y="5456238"/>
          <p14:tracePt t="15211" x="6602413" y="5370513"/>
          <p14:tracePt t="15219" x="6637338" y="5294313"/>
          <p14:tracePt t="15227" x="6645275" y="5218113"/>
          <p14:tracePt t="15235" x="6654800" y="5124450"/>
          <p14:tracePt t="15243" x="6680200" y="5030788"/>
          <p14:tracePt t="15251" x="6680200" y="4979988"/>
          <p14:tracePt t="15260" x="6680200" y="4946650"/>
          <p14:tracePt t="15267" x="6680200" y="4903788"/>
          <p14:tracePt t="15276" x="6680200" y="4886325"/>
          <p14:tracePt t="15283" x="6680200" y="4852988"/>
          <p14:tracePt t="15292" x="6680200" y="4835525"/>
          <p14:tracePt t="15299" x="6680200" y="4810125"/>
          <p14:tracePt t="15309" x="6680200" y="4802188"/>
          <p14:tracePt t="15507" x="6680200" y="4792663"/>
          <p14:tracePt t="15525" x="6670675" y="4792663"/>
          <p14:tracePt t="15531" x="6670675" y="4810125"/>
          <p14:tracePt t="15563" x="6662738" y="4818063"/>
          <p14:tracePt t="15755" x="6654800" y="4818063"/>
          <p14:tracePt t="17101" x="6654800" y="4843463"/>
          <p14:tracePt t="17108" x="6654800" y="4860925"/>
          <p14:tracePt t="17117" x="6654800" y="4878388"/>
          <p14:tracePt t="17129" x="6654800" y="4894263"/>
          <p14:tracePt t="17132" x="6654800" y="4903788"/>
          <p14:tracePt t="17145" x="6654800" y="4929188"/>
          <p14:tracePt t="17148" x="6654800" y="4937125"/>
          <p14:tracePt t="17159" x="6654800" y="4954588"/>
          <p14:tracePt t="17164" x="6654800" y="4962525"/>
          <p14:tracePt t="17172" x="6654800" y="4979988"/>
          <p14:tracePt t="17179" x="6654800" y="5005388"/>
          <p14:tracePt t="17187" x="6654800" y="5038725"/>
          <p14:tracePt t="17195" x="6645275" y="5056188"/>
          <p14:tracePt t="17203" x="6645275" y="5073650"/>
          <p14:tracePt t="17211" x="6645275" y="5106988"/>
          <p14:tracePt t="17219" x="6637338" y="5116513"/>
          <p14:tracePt t="17227" x="6637338" y="5132388"/>
          <p14:tracePt t="17235" x="6637338" y="5141913"/>
          <p14:tracePt t="17259" x="6637338" y="5149850"/>
          <p14:tracePt t="17267" x="6637338" y="5167313"/>
          <p14:tracePt t="17276" x="6637338" y="5175250"/>
          <p14:tracePt t="17283" x="6637338" y="5183188"/>
          <p14:tracePt t="17292" x="6637338" y="5192713"/>
          <p14:tracePt t="17299" x="6637338" y="5208588"/>
          <p14:tracePt t="17308" x="6637338" y="5218113"/>
          <p14:tracePt t="17315" x="6637338" y="5226050"/>
          <p14:tracePt t="17325" x="6619875" y="5243513"/>
          <p14:tracePt t="17499" x="6611938" y="5251450"/>
          <p14:tracePt t="17548" x="6594475" y="5251450"/>
          <p14:tracePt t="17564" x="6577013" y="5251450"/>
          <p14:tracePt t="17575" x="6577013" y="5243513"/>
          <p14:tracePt t="17581" x="6577013" y="5235575"/>
          <p14:tracePt t="17588" x="6569075" y="5208588"/>
          <p14:tracePt t="17596" x="6551613" y="5183188"/>
          <p14:tracePt t="17603" x="6551613" y="5167313"/>
          <p14:tracePt t="17611" x="6551613" y="5132388"/>
          <p14:tracePt t="17619" x="6543675" y="5099050"/>
          <p14:tracePt t="17627" x="6526213" y="5038725"/>
          <p14:tracePt t="17635" x="6500813" y="4979988"/>
          <p14:tracePt t="17643" x="6492875" y="4946650"/>
          <p14:tracePt t="17651" x="6483350" y="4894263"/>
          <p14:tracePt t="17659" x="6475413" y="4860925"/>
          <p14:tracePt t="17667" x="6457950" y="4843463"/>
          <p14:tracePt t="17675" x="6442075" y="4810125"/>
          <p14:tracePt t="17683" x="6432550" y="4775200"/>
          <p14:tracePt t="17692" x="6416675" y="4759325"/>
          <p14:tracePt t="17699" x="6399213" y="4724400"/>
          <p14:tracePt t="17708" x="6365875" y="4673600"/>
          <p14:tracePt t="17715" x="6330950" y="4622800"/>
          <p14:tracePt t="17725" x="6313488" y="4605338"/>
          <p14:tracePt t="17731" x="6305550" y="4597400"/>
          <p14:tracePt t="17742" x="6280150" y="4572000"/>
          <p14:tracePt t="17747" x="6237288" y="4546600"/>
          <p14:tracePt t="17758" x="6203950" y="4521200"/>
          <p14:tracePt t="17763" x="6169025" y="4503738"/>
          <p14:tracePt t="17771" x="6092825" y="4486275"/>
          <p14:tracePt t="17779" x="6016625" y="4452938"/>
          <p14:tracePt t="17787" x="5922963" y="4452938"/>
          <p14:tracePt t="17795" x="5821363" y="4427538"/>
          <p14:tracePt t="17803" x="5694363" y="4427538"/>
          <p14:tracePt t="17811" x="5575300" y="4394200"/>
          <p14:tracePt t="17819" x="5446713" y="4384675"/>
          <p14:tracePt t="17827" x="5311775" y="4376738"/>
          <p14:tracePt t="17835" x="5175250" y="4351338"/>
          <p14:tracePt t="17843" x="5048250" y="4325938"/>
          <p14:tracePt t="17851" x="4937125" y="4316413"/>
          <p14:tracePt t="17859" x="4827588" y="4316413"/>
          <p14:tracePt t="17867" x="4708525" y="4316413"/>
          <p14:tracePt t="17875" x="4579938" y="4316413"/>
          <p14:tracePt t="17883" x="4427538" y="4316413"/>
          <p14:tracePt t="17892" x="4300538" y="4316413"/>
          <p14:tracePt t="17899" x="4171950" y="4316413"/>
          <p14:tracePt t="17908" x="4019550" y="4316413"/>
          <p14:tracePt t="17915" x="3908425" y="4316413"/>
          <p14:tracePt t="17925" x="3781425" y="4325938"/>
          <p14:tracePt t="17931" x="3662363" y="4341813"/>
          <p14:tracePt t="17942" x="3578225" y="4351338"/>
          <p14:tracePt t="17947" x="3509963" y="4359275"/>
          <p14:tracePt t="17958" x="3441700" y="4394200"/>
          <p14:tracePt t="17963" x="3365500" y="4410075"/>
          <p14:tracePt t="17975" x="3289300" y="4460875"/>
          <p14:tracePt t="17979" x="3203575" y="4513263"/>
          <p14:tracePt t="17987" x="3127375" y="4564063"/>
          <p14:tracePt t="17995" x="3051175" y="4605338"/>
          <p14:tracePt t="18003" x="2974975" y="4640263"/>
          <p14:tracePt t="18011" x="2922588" y="4673600"/>
          <p14:tracePt t="18019" x="2871788" y="4708525"/>
          <p14:tracePt t="18027" x="2838450" y="4724400"/>
          <p14:tracePt t="18035" x="2813050" y="4749800"/>
          <p14:tracePt t="18043" x="2787650" y="4767263"/>
          <p14:tracePt t="18051" x="2778125" y="4767263"/>
          <p14:tracePt t="18059" x="2770188" y="4775200"/>
          <p14:tracePt t="18067" x="2770188" y="4784725"/>
          <p14:tracePt t="18083" x="2752725" y="4792663"/>
          <p14:tracePt t="18108" x="2744788" y="4818063"/>
          <p14:tracePt t="18124" x="2744788" y="4827588"/>
          <p14:tracePt t="18141" x="2736850" y="4835525"/>
          <p14:tracePt t="18147" x="2736850" y="4843463"/>
          <p14:tracePt t="18158" x="2727325" y="4852988"/>
          <p14:tracePt t="18163" x="2719388" y="4860925"/>
          <p14:tracePt t="18203" x="2719388" y="4868863"/>
          <p14:tracePt t="18211" x="2711450" y="4886325"/>
          <p14:tracePt t="18219" x="2701925" y="4894263"/>
          <p14:tracePt t="18227" x="2686050" y="4903788"/>
          <p14:tracePt t="18235" x="2686050" y="4911725"/>
          <p14:tracePt t="18243" x="2676525" y="4919663"/>
          <p14:tracePt t="18323" x="2651125" y="4937125"/>
          <p14:tracePt t="18331" x="2633663" y="4954588"/>
          <p14:tracePt t="18341" x="2617788" y="4962525"/>
          <p14:tracePt t="18347" x="2600325" y="4972050"/>
          <p14:tracePt t="18358" x="2592388" y="4972050"/>
          <p14:tracePt t="18484" x="2582863" y="4972050"/>
          <p14:tracePt t="18524" x="2574925" y="4972050"/>
          <p14:tracePt t="18532" x="2549525" y="4972050"/>
          <p14:tracePt t="18540" x="2516188" y="4972050"/>
          <p14:tracePt t="18548" x="2463800" y="4972050"/>
          <p14:tracePt t="18560" x="2405063" y="4972050"/>
          <p14:tracePt t="18563" x="2362200" y="4972050"/>
          <p14:tracePt t="18575" x="2319338" y="4972050"/>
          <p14:tracePt t="18579" x="2286000" y="4972050"/>
          <p14:tracePt t="18587" x="2268538" y="4972050"/>
          <p14:tracePt t="18595" x="2252663" y="4972050"/>
          <p14:tracePt t="18603" x="2243138" y="4972050"/>
          <p14:tracePt t="18611" x="2235200" y="4972050"/>
          <p14:tracePt t="18699" x="2227263" y="4972050"/>
          <p14:tracePt t="18747" x="2209800" y="4972050"/>
          <p14:tracePt t="18755" x="2192338" y="4972050"/>
          <p14:tracePt t="18763" x="2166938" y="4972050"/>
          <p14:tracePt t="18772" x="2133600" y="4972050"/>
          <p14:tracePt t="18779" x="2098675" y="4972050"/>
          <p14:tracePt t="18787" x="2073275" y="4972050"/>
          <p14:tracePt t="18795" x="2030413" y="4972050"/>
          <p14:tracePt t="18803" x="1971675" y="4972050"/>
          <p14:tracePt t="18811" x="1938338" y="4972050"/>
          <p14:tracePt t="18819" x="1895475" y="4962525"/>
          <p14:tracePt t="18827" x="1870075" y="4954588"/>
          <p14:tracePt t="18835" x="1835150" y="4946650"/>
          <p14:tracePt t="18843" x="1819275" y="4937125"/>
          <p14:tracePt t="18851" x="1809750" y="4937125"/>
          <p14:tracePt t="19139" x="1801813" y="4929188"/>
          <p14:tracePt t="19147" x="1801813" y="4919663"/>
          <p14:tracePt t="19156" x="1860550" y="4919663"/>
          <p14:tracePt t="19163" x="1946275" y="4919663"/>
          <p14:tracePt t="19175" x="2039938" y="4919663"/>
          <p14:tracePt t="19179" x="2159000" y="4937125"/>
          <p14:tracePt t="19187" x="2268538" y="4946650"/>
          <p14:tracePt t="19195" x="2371725" y="4972050"/>
          <p14:tracePt t="19203" x="2498725" y="4979988"/>
          <p14:tracePt t="19211" x="2582863" y="4997450"/>
          <p14:tracePt t="19219" x="2660650" y="5005388"/>
          <p14:tracePt t="19227" x="2701925" y="5005388"/>
          <p14:tracePt t="19235" x="2727325" y="5005388"/>
          <p14:tracePt t="19243" x="2770188" y="5022850"/>
          <p14:tracePt t="19251" x="2795588" y="5022850"/>
          <p14:tracePt t="19259" x="2830513" y="5022850"/>
          <p14:tracePt t="19267" x="2846388" y="5022850"/>
          <p14:tracePt t="19275" x="2871788" y="5022850"/>
          <p14:tracePt t="19283" x="2897188" y="5022850"/>
          <p14:tracePt t="19291" x="2922588" y="5022850"/>
          <p14:tracePt t="19299" x="2949575" y="5022850"/>
          <p14:tracePt t="19308" x="2982913" y="5022850"/>
          <p14:tracePt t="19315" x="3000375" y="5022850"/>
          <p14:tracePt t="19325" x="3041650" y="5022850"/>
          <p14:tracePt t="19331" x="3109913" y="5013325"/>
          <p14:tracePt t="19341" x="3152775" y="5005388"/>
          <p14:tracePt t="19347" x="3238500" y="4979988"/>
          <p14:tracePt t="19358" x="3330575" y="4972050"/>
          <p14:tracePt t="19363" x="3398838" y="4954588"/>
          <p14:tracePt t="19375" x="3502025" y="4946650"/>
          <p14:tracePt t="19379" x="3586163" y="4929188"/>
          <p14:tracePt t="19387" x="3679825" y="4911725"/>
          <p14:tracePt t="19395" x="3738563" y="4903788"/>
          <p14:tracePt t="19403" x="3798888" y="4894263"/>
          <p14:tracePt t="19411" x="3816350" y="4894263"/>
          <p14:tracePt t="19419" x="3857625" y="4894263"/>
          <p14:tracePt t="19427" x="3883025" y="4878388"/>
          <p14:tracePt t="19435" x="3908425" y="4878388"/>
          <p14:tracePt t="19443" x="3951288" y="4878388"/>
          <p14:tracePt t="19451" x="4019550" y="4878388"/>
          <p14:tracePt t="19459" x="4105275" y="4878388"/>
          <p14:tracePt t="19467" x="4206875" y="4878388"/>
          <p14:tracePt t="19475" x="4316413" y="4894263"/>
          <p14:tracePt t="19483" x="4435475" y="4903788"/>
          <p14:tracePt t="19492" x="4538663" y="4929188"/>
          <p14:tracePt t="19499" x="4622800" y="4937125"/>
          <p14:tracePt t="19508" x="4708525" y="4946650"/>
          <p14:tracePt t="19515" x="4767263" y="4962525"/>
          <p14:tracePt t="19524" x="4852988" y="4972050"/>
          <p14:tracePt t="19531" x="4911725" y="4979988"/>
          <p14:tracePt t="19541" x="4962525" y="4987925"/>
          <p14:tracePt t="19547" x="5005388" y="4987925"/>
          <p14:tracePt t="19557" x="5048250" y="4997450"/>
          <p14:tracePt t="19563" x="5099050" y="5005388"/>
          <p14:tracePt t="19574" x="5124450" y="5005388"/>
          <p14:tracePt t="19579" x="5175250" y="5013325"/>
          <p14:tracePt t="19587" x="5175250" y="5022850"/>
          <p14:tracePt t="19595" x="5200650" y="5022850"/>
          <p14:tracePt t="19603" x="5200650" y="5030788"/>
          <p14:tracePt t="19619" x="5208588" y="5030788"/>
          <p14:tracePt t="19643" x="5235575" y="5030788"/>
          <p14:tracePt t="19651" x="5243513" y="5030788"/>
          <p14:tracePt t="19659" x="5276850" y="5038725"/>
          <p14:tracePt t="19667" x="5337175" y="5064125"/>
          <p14:tracePt t="19675" x="5387975" y="5073650"/>
          <p14:tracePt t="19683" x="5489575" y="5099050"/>
          <p14:tracePt t="19691" x="5565775" y="5124450"/>
          <p14:tracePt t="19699" x="5651500" y="5141913"/>
          <p14:tracePt t="19708" x="5727700" y="5175250"/>
          <p14:tracePt t="19715" x="5770563" y="5183188"/>
          <p14:tracePt t="19724" x="5821363" y="5192713"/>
          <p14:tracePt t="19731" x="5864225" y="5200650"/>
          <p14:tracePt t="19742" x="5922963" y="5235575"/>
          <p14:tracePt t="19747" x="5983288" y="5243513"/>
          <p14:tracePt t="19758" x="6042025" y="5251450"/>
          <p14:tracePt t="19763" x="6118225" y="5286375"/>
          <p14:tracePt t="19775" x="6211888" y="5311775"/>
          <p14:tracePt t="19779" x="6272213" y="5311775"/>
          <p14:tracePt t="19787" x="6313488" y="5327650"/>
          <p14:tracePt t="19795" x="6338888" y="5327650"/>
          <p14:tracePt t="19803" x="6348413" y="5337175"/>
          <p14:tracePt t="19931" x="6365875" y="5337175"/>
          <p14:tracePt t="19939" x="6365875" y="5353050"/>
          <p14:tracePt t="19947" x="6373813" y="5380038"/>
          <p14:tracePt t="19958" x="6381750" y="5395913"/>
          <p14:tracePt t="19963" x="6381750" y="5405438"/>
          <p14:tracePt t="19974" x="6391275" y="5421313"/>
          <p14:tracePt t="19979" x="6391275" y="5430838"/>
          <p14:tracePt t="19987" x="6391275" y="5446713"/>
          <p14:tracePt t="19995" x="6391275" y="5472113"/>
          <p14:tracePt t="20011" x="6391275" y="5481638"/>
          <p14:tracePt t="20019" x="6391275" y="5507038"/>
          <p14:tracePt t="20043" x="6391275" y="5514975"/>
          <p14:tracePt t="20285" x="6391275" y="5524500"/>
          <p14:tracePt t="20300" x="6391275" y="5514975"/>
          <p14:tracePt t="20310" x="6391275" y="5497513"/>
          <p14:tracePt t="20316" x="6391275" y="5481638"/>
          <p14:tracePt t="20326" x="6391275" y="5472113"/>
          <p14:tracePt t="20331" x="6391275" y="5464175"/>
          <p14:tracePt t="20342" x="6391275" y="5446713"/>
          <p14:tracePt t="20347" x="6391275" y="5430838"/>
          <p14:tracePt t="20357" x="6391275" y="5413375"/>
          <p14:tracePt t="20363" x="6391275" y="5405438"/>
          <p14:tracePt t="20379" x="6391275" y="5395913"/>
          <p14:tracePt t="20419" x="6391275" y="5380038"/>
          <p14:tracePt t="20443" x="6381750" y="5362575"/>
          <p14:tracePt t="20555" x="6381750" y="5345113"/>
          <p14:tracePt t="26163" x="6373813" y="5337175"/>
          <p14:tracePt t="26173" x="6365875" y="5337175"/>
          <p14:tracePt t="26189" x="6348413" y="5345113"/>
          <p14:tracePt t="26195" x="6338888" y="5345113"/>
          <p14:tracePt t="26203" x="6323013" y="5345113"/>
          <p14:tracePt t="26211" x="6313488" y="5345113"/>
          <p14:tracePt t="26223" x="6305550" y="5353050"/>
          <p14:tracePt t="26227" x="6297613" y="5353050"/>
          <p14:tracePt t="26235" x="6288088" y="5353050"/>
          <p14:tracePt t="26243" x="6280150" y="5353050"/>
          <p14:tracePt t="26259" x="6254750" y="5353050"/>
          <p14:tracePt t="26267" x="6237288" y="5370513"/>
          <p14:tracePt t="26275" x="6169025" y="5380038"/>
          <p14:tracePt t="26283" x="6110288" y="5380038"/>
          <p14:tracePt t="26291" x="6024563" y="5387975"/>
          <p14:tracePt t="26299" x="5915025" y="5387975"/>
          <p14:tracePt t="26307" x="5821363" y="5387975"/>
          <p14:tracePt t="26315" x="5710238" y="5387975"/>
          <p14:tracePt t="26323" x="5616575" y="5387975"/>
          <p14:tracePt t="26331" x="5514975" y="5387975"/>
          <p14:tracePt t="26339" x="5438775" y="5387975"/>
          <p14:tracePt t="26347" x="5345113" y="5387975"/>
          <p14:tracePt t="26356" x="5243513" y="5370513"/>
          <p14:tracePt t="26363" x="5141913" y="5362575"/>
          <p14:tracePt t="26373" x="5064125" y="5353050"/>
          <p14:tracePt t="26379" x="5005388" y="5345113"/>
          <p14:tracePt t="26390" x="4962525" y="5345113"/>
          <p14:tracePt t="26395" x="4894263" y="5319713"/>
          <p14:tracePt t="26406" x="4835525" y="5319713"/>
          <p14:tracePt t="26411" x="4775200" y="5319713"/>
          <p14:tracePt t="26423" x="4708525" y="5319713"/>
          <p14:tracePt t="26427" x="4648200" y="5319713"/>
          <p14:tracePt t="26435" x="4605338" y="5319713"/>
          <p14:tracePt t="26443" x="4554538" y="5319713"/>
          <p14:tracePt t="26451" x="4538663" y="5319713"/>
          <p14:tracePt t="26459" x="4495800" y="5319713"/>
          <p14:tracePt t="26467" x="4460875" y="5319713"/>
          <p14:tracePt t="26475" x="4419600" y="5319713"/>
          <p14:tracePt t="26483" x="4384675" y="5319713"/>
          <p14:tracePt t="26491" x="4333875" y="5319713"/>
          <p14:tracePt t="26499" x="4275138" y="5319713"/>
          <p14:tracePt t="26507" x="4232275" y="5327650"/>
          <p14:tracePt t="26516" x="4156075" y="5345113"/>
          <p14:tracePt t="26523" x="4113213" y="5345113"/>
          <p14:tracePt t="26531" x="4052888" y="5362575"/>
          <p14:tracePt t="26539" x="4019550" y="5362575"/>
          <p14:tracePt t="26547" x="3976688" y="5370513"/>
          <p14:tracePt t="26556" x="3951288" y="5370513"/>
          <p14:tracePt t="26563" x="3917950" y="5370513"/>
          <p14:tracePt t="26573" x="3875088" y="5370513"/>
          <p14:tracePt t="26579" x="3849688" y="5370513"/>
          <p14:tracePt t="26589" x="3806825" y="5370513"/>
          <p14:tracePt t="26595" x="3748088" y="5370513"/>
          <p14:tracePt t="26606" x="3687763" y="5370513"/>
          <p14:tracePt t="26611" x="3619500" y="5370513"/>
          <p14:tracePt t="26623" x="3535363" y="5370513"/>
          <p14:tracePt t="26627" x="3449638" y="5370513"/>
          <p14:tracePt t="26635" x="3348038" y="5370513"/>
          <p14:tracePt t="26643" x="3279775" y="5370513"/>
          <p14:tracePt t="26651" x="3221038" y="5370513"/>
          <p14:tracePt t="26659" x="3144838" y="5370513"/>
          <p14:tracePt t="26667" x="3094038" y="5370513"/>
          <p14:tracePt t="26675" x="3033713" y="5370513"/>
          <p14:tracePt t="26683" x="2990850" y="5370513"/>
          <p14:tracePt t="26691" x="2949575" y="5370513"/>
          <p14:tracePt t="26699" x="2914650" y="5370513"/>
          <p14:tracePt t="26707" x="2871788" y="5370513"/>
          <p14:tracePt t="26715" x="2855913" y="5370513"/>
          <p14:tracePt t="26723" x="2813050" y="5380038"/>
          <p14:tracePt t="26731" x="2787650" y="5380038"/>
          <p14:tracePt t="26739" x="2778125" y="5387975"/>
          <p14:tracePt t="26747" x="2762250" y="5387975"/>
          <p14:tracePt t="26756" x="2752725" y="5387975"/>
          <p14:tracePt t="26773" x="2744788" y="5387975"/>
          <p14:tracePt t="26779" x="2727325" y="5395913"/>
          <p14:tracePt t="26789" x="2719388" y="5395913"/>
          <p14:tracePt t="26795" x="2711450" y="5405438"/>
          <p14:tracePt t="26811" x="2693988" y="5413375"/>
          <p14:tracePt t="26823" x="2660650" y="5413375"/>
          <p14:tracePt t="26827" x="2643188" y="5421313"/>
          <p14:tracePt t="26835" x="2608263" y="5421313"/>
          <p14:tracePt t="26843" x="2600325" y="5421313"/>
          <p14:tracePt t="26851" x="2574925" y="5421313"/>
          <p14:tracePt t="26859" x="2566988" y="5421313"/>
          <p14:tracePt t="26867" x="2549525" y="5421313"/>
          <p14:tracePt t="26875" x="2541588" y="5421313"/>
          <p14:tracePt t="26955" x="2532063" y="5421313"/>
          <p14:tracePt t="26963" x="2516188" y="5421313"/>
          <p14:tracePt t="26989" x="2506663" y="5421313"/>
          <p14:tracePt t="27011" x="2498725" y="5413375"/>
          <p14:tracePt t="27035" x="2489200" y="5395913"/>
          <p14:tracePt t="27043" x="2481263" y="5387975"/>
          <p14:tracePt t="27051" x="2481263" y="5380038"/>
          <p14:tracePt t="27059" x="2481263" y="5370513"/>
          <p14:tracePt t="27075" x="2481263" y="5345113"/>
          <p14:tracePt t="27083" x="2481263" y="5337175"/>
          <p14:tracePt t="27091" x="2481263" y="5311775"/>
          <p14:tracePt t="27099" x="2481263" y="5294313"/>
          <p14:tracePt t="27107" x="2481263" y="5286375"/>
          <p14:tracePt t="27115" x="2481263" y="5268913"/>
          <p14:tracePt t="27131" x="2489200" y="5260975"/>
          <p14:tracePt t="27139" x="2489200" y="5251450"/>
          <p14:tracePt t="27147" x="2489200" y="5243513"/>
          <p14:tracePt t="27156" x="2516188" y="5226050"/>
          <p14:tracePt t="27163" x="2524125" y="5226050"/>
          <p14:tracePt t="27173" x="2541588" y="5218113"/>
          <p14:tracePt t="27179" x="2566988" y="5208588"/>
          <p14:tracePt t="27189" x="2574925" y="5208588"/>
          <p14:tracePt t="27195" x="2608263" y="5200650"/>
          <p14:tracePt t="27206" x="2625725" y="5192713"/>
          <p14:tracePt t="27211" x="2651125" y="5192713"/>
          <p14:tracePt t="27223" x="2668588" y="5192713"/>
          <p14:tracePt t="27227" x="2686050" y="5192713"/>
          <p14:tracePt t="27235" x="2693988" y="5192713"/>
          <p14:tracePt t="27251" x="2701925" y="5192713"/>
          <p14:tracePt t="27259" x="2719388" y="5192713"/>
          <p14:tracePt t="27283" x="2727325" y="5192713"/>
          <p14:tracePt t="27300" x="2744788" y="5192713"/>
          <p14:tracePt t="27307" x="2762250" y="5192713"/>
          <p14:tracePt t="27315" x="2778125" y="5192713"/>
          <p14:tracePt t="27323" x="2813050" y="5208588"/>
          <p14:tracePt t="27331" x="2830513" y="5226050"/>
          <p14:tracePt t="27339" x="2846388" y="5243513"/>
          <p14:tracePt t="27347" x="2871788" y="5251450"/>
          <p14:tracePt t="27356" x="2889250" y="5268913"/>
          <p14:tracePt t="27363" x="2922588" y="5294313"/>
          <p14:tracePt t="27373" x="2932113" y="5302250"/>
          <p14:tracePt t="27379" x="2949575" y="5327650"/>
          <p14:tracePt t="27389" x="2957513" y="5327650"/>
          <p14:tracePt t="27395" x="2965450" y="5337175"/>
          <p14:tracePt t="27406" x="2982913" y="5353050"/>
          <p14:tracePt t="27411" x="2990850" y="5362575"/>
          <p14:tracePt t="27422" x="3000375" y="5387975"/>
          <p14:tracePt t="27435" x="3008313" y="5387975"/>
          <p14:tracePt t="27443" x="3016250" y="5395913"/>
          <p14:tracePt t="27451" x="3025775" y="5405438"/>
          <p14:tracePt t="27747" x="3025775" y="5413375"/>
          <p14:tracePt t="27755" x="3025775" y="5421313"/>
          <p14:tracePt t="27763" x="3025775" y="5430838"/>
          <p14:tracePt t="27773" x="3025775" y="5456238"/>
          <p14:tracePt t="27789" x="3025775" y="5464175"/>
          <p14:tracePt t="27795" x="3025775" y="5472113"/>
          <p14:tracePt t="27806" x="3025775" y="5481638"/>
          <p14:tracePt t="27811" x="3033713" y="5489575"/>
          <p14:tracePt t="27835" x="3033713" y="5507038"/>
          <p14:tracePt t="27851" x="3033713" y="5514975"/>
          <p14:tracePt t="27875" x="3033713" y="5524500"/>
          <p14:tracePt t="27883" x="3033713" y="5532438"/>
          <p14:tracePt t="27899" x="3033713" y="5540375"/>
          <p14:tracePt t="27907" x="3033713" y="5549900"/>
          <p14:tracePt t="27915" x="3033713" y="5557838"/>
          <p14:tracePt t="27923" x="3033713" y="5565775"/>
          <p14:tracePt t="27931" x="3033713" y="5583238"/>
          <p14:tracePt t="27956" x="3033713" y="5600700"/>
          <p14:tracePt t="27963" x="3033713" y="5616575"/>
          <p14:tracePt t="27979" x="3033713" y="5634038"/>
          <p14:tracePt t="27995" x="3033713" y="5641975"/>
          <p14:tracePt t="28006" x="3041650" y="5659438"/>
          <p14:tracePt t="28011" x="3051175" y="5659438"/>
          <p14:tracePt t="28023" x="3051175" y="5668963"/>
          <p14:tracePt t="28027" x="3051175" y="5676900"/>
          <p14:tracePt t="28035" x="3051175" y="5694363"/>
          <p14:tracePt t="28043" x="3051175" y="5702300"/>
          <p14:tracePt t="28059" x="3051175" y="5719763"/>
          <p14:tracePt t="28083" x="3059113" y="5719763"/>
          <p14:tracePt t="28107" x="3059113" y="5727700"/>
          <p14:tracePt t="28123" x="3067050" y="5735638"/>
          <p14:tracePt t="28147" x="3076575" y="5735638"/>
          <p14:tracePt t="28236" x="3084513" y="5745163"/>
          <p14:tracePt t="28252" x="3084513" y="5761038"/>
          <p14:tracePt t="28260" x="3094038" y="5770563"/>
          <p14:tracePt t="28292" x="3094038" y="5778500"/>
          <p14:tracePt t="28308" x="3094038" y="5795963"/>
          <p14:tracePt t="28323" x="3094038" y="5803900"/>
          <p14:tracePt t="28339" x="3094038" y="5813425"/>
          <p14:tracePt t="30756" x="3084513" y="5813425"/>
          <p14:tracePt t="31667" x="3076575" y="5813425"/>
          <p14:tracePt t="31683" x="3059113" y="5821363"/>
          <p14:tracePt t="32915" x="3051175" y="5838825"/>
          <p14:tracePt t="33244" x="3008313" y="5846763"/>
          <p14:tracePt t="33254" x="2949575" y="5854700"/>
          <p14:tracePt t="33261" x="2906713" y="5854700"/>
          <p14:tracePt t="33269" x="2830513" y="5854700"/>
          <p14:tracePt t="33278" x="2762250" y="5854700"/>
          <p14:tracePt t="33284" x="2660650" y="5854700"/>
          <p14:tracePt t="33291" x="2592388" y="5854700"/>
          <p14:tracePt t="33299" x="2516188" y="5854700"/>
          <p14:tracePt t="33307" x="2447925" y="5854700"/>
          <p14:tracePt t="33315" x="2379663" y="5838825"/>
          <p14:tracePt t="33323" x="2362200" y="5829300"/>
          <p14:tracePt t="33331" x="2344738" y="5821363"/>
          <p14:tracePt t="33339" x="2328863" y="5821363"/>
          <p14:tracePt t="33427" x="2311400" y="5821363"/>
          <p14:tracePt t="33435" x="2303463" y="5821363"/>
          <p14:tracePt t="33443" x="2286000" y="5821363"/>
          <p14:tracePt t="33452" x="2278063" y="5821363"/>
          <p14:tracePt t="33579" x="2293938" y="5821363"/>
          <p14:tracePt t="33588" x="2344738" y="5821363"/>
          <p14:tracePt t="33595" x="2387600" y="5821363"/>
          <p14:tracePt t="33606" x="2447925" y="5821363"/>
          <p14:tracePt t="33611" x="2516188" y="5821363"/>
          <p14:tracePt t="33621" x="2574925" y="5821363"/>
          <p14:tracePt t="33627" x="2633663" y="5821363"/>
          <p14:tracePt t="33637" x="2711450" y="5829300"/>
          <p14:tracePt t="33643" x="2736850" y="5829300"/>
          <p14:tracePt t="33655" x="2770188" y="5838825"/>
          <p14:tracePt t="33659" x="2795588" y="5838825"/>
          <p14:tracePt t="33667" x="2813050" y="5846763"/>
          <p14:tracePt t="33699" x="2830513" y="5854700"/>
          <p14:tracePt t="34188" x="2820988" y="5829300"/>
          <p14:tracePt t="34195" x="2820988" y="5788025"/>
          <p14:tracePt t="34204" x="2820988" y="5710238"/>
          <p14:tracePt t="34211" x="2820988" y="5659438"/>
          <p14:tracePt t="34221" x="2820988" y="5557838"/>
          <p14:tracePt t="34227" x="2787650" y="5481638"/>
          <p14:tracePt t="34237" x="2778125" y="5380038"/>
          <p14:tracePt t="34243" x="2770188" y="5276850"/>
          <p14:tracePt t="34254" x="2744788" y="5208588"/>
          <p14:tracePt t="34259" x="2736850" y="5106988"/>
          <p14:tracePt t="34267" x="2686050" y="4987925"/>
          <p14:tracePt t="34275" x="2608263" y="4792663"/>
          <p14:tracePt t="34283" x="2516188" y="4579938"/>
          <p14:tracePt t="34291" x="2422525" y="4368800"/>
          <p14:tracePt t="34299" x="2278063" y="4037013"/>
          <p14:tracePt t="34307" x="2073275" y="3619500"/>
          <p14:tracePt t="34315" x="1895475" y="3305175"/>
          <p14:tracePt t="34323" x="1674813" y="2940050"/>
          <p14:tracePt t="34331" x="1462088" y="2668588"/>
          <p14:tracePt t="34339" x="1266825" y="2405063"/>
          <p14:tracePt t="34347" x="1069975" y="2184400"/>
          <p14:tracePt t="34355" x="917575" y="2055813"/>
          <p14:tracePt t="34363" x="781050" y="1920875"/>
          <p14:tracePt t="34371" x="646113" y="1784350"/>
          <p14:tracePt t="34379" x="509588" y="1674813"/>
          <p14:tracePt t="34388" x="357188" y="1546225"/>
          <p14:tracePt t="34395" x="220663" y="1411288"/>
          <p14:tracePt t="34404" x="111125" y="13001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4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5" name="TextBox 36"/>
          <p:cNvSpPr txBox="1"/>
          <p:nvPr/>
        </p:nvSpPr>
        <p:spPr>
          <a:xfrm>
            <a:off x="832115" y="1684931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6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TextBox 42"/>
          <p:cNvSpPr txBox="1"/>
          <p:nvPr/>
        </p:nvSpPr>
        <p:spPr>
          <a:xfrm>
            <a:off x="1193780" y="1675985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</a:t>
            </a:r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이용한 구현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9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sp>
        <p:nvSpPr>
          <p:cNvPr id="10" name="TextBox 42">
            <a:extLst>
              <a:ext uri="{FF2B5EF4-FFF2-40B4-BE49-F238E27FC236}">
                <a16:creationId xmlns:a16="http://schemas.microsoft.com/office/drawing/2014/main" id="{CD3D38DA-09A5-479B-A5A6-C57896D850E4}"/>
              </a:ext>
            </a:extLst>
          </p:cNvPr>
          <p:cNvSpPr txBox="1"/>
          <p:nvPr/>
        </p:nvSpPr>
        <p:spPr>
          <a:xfrm>
            <a:off x="1193780" y="2029928"/>
            <a:ext cx="7009333" cy="7848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크기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배열의 크기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스택에 저장된 원소의 순서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 원소의 인덱스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1" name="Picture 8" descr="7-7">
            <a:extLst>
              <a:ext uri="{FF2B5EF4-FFF2-40B4-BE49-F238E27FC236}">
                <a16:creationId xmlns:a16="http://schemas.microsoft.com/office/drawing/2014/main" id="{764250AD-410C-4C47-A4DD-D091566AD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57"/>
          <a:stretch>
            <a:fillRect/>
          </a:stretch>
        </p:blipFill>
        <p:spPr bwMode="auto">
          <a:xfrm>
            <a:off x="1431029" y="2873145"/>
            <a:ext cx="5445334" cy="2009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42">
            <a:extLst>
              <a:ext uri="{FF2B5EF4-FFF2-40B4-BE49-F238E27FC236}">
                <a16:creationId xmlns:a16="http://schemas.microsoft.com/office/drawing/2014/main" id="{4D135B49-F695-413A-A28D-D5FB2ADF9241}"/>
              </a:ext>
            </a:extLst>
          </p:cNvPr>
          <p:cNvSpPr txBox="1"/>
          <p:nvPr/>
        </p:nvSpPr>
        <p:spPr>
          <a:xfrm>
            <a:off x="1193780" y="4943462"/>
            <a:ext cx="7009333" cy="113107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변수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 : 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스택에 저장된 마지막 원소에 대한 인덱스 저장</a:t>
            </a:r>
            <a:b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 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공백상태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 top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-1;</a:t>
            </a:r>
            <a:b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 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포화상태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 top = n – 1;</a:t>
            </a:r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9384C2EC-4D81-426F-81A1-5685EAC263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296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785"/>
    </mc:Choice>
    <mc:Fallback>
      <p:transition spd="slow" advTm="36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5" x="3781425" y="2252663"/>
          <p14:tracePt t="303" x="3867150" y="2243138"/>
          <p14:tracePt t="305" x="3917950" y="2235200"/>
          <p14:tracePt t="317" x="3935413" y="2235200"/>
          <p14:tracePt t="321" x="3960813" y="2227263"/>
          <p14:tracePt t="331" x="4011613" y="2200275"/>
          <p14:tracePt t="337" x="4019550" y="2200275"/>
          <p14:tracePt t="349" x="4037013" y="2192338"/>
          <p14:tracePt t="353" x="4052888" y="2184400"/>
          <p14:tracePt t="369" x="4070350" y="2166938"/>
          <p14:tracePt t="393" x="4079875" y="2166938"/>
          <p14:tracePt t="417" x="4079875" y="2159000"/>
          <p14:tracePt t="441" x="4105275" y="2159000"/>
          <p14:tracePt t="449" x="4105275" y="2149475"/>
          <p14:tracePt t="457" x="4121150" y="2141538"/>
          <p14:tracePt t="466" x="4138613" y="2133600"/>
          <p14:tracePt t="489" x="4156075" y="2133600"/>
          <p14:tracePt t="500" x="4164013" y="2124075"/>
          <p14:tracePt t="505" x="4164013" y="2116138"/>
          <p14:tracePt t="516" x="4189413" y="2108200"/>
          <p14:tracePt t="521" x="4214813" y="2082800"/>
          <p14:tracePt t="534" x="4249738" y="2055813"/>
          <p14:tracePt t="537" x="4283075" y="2014538"/>
          <p14:tracePt t="549" x="4325938" y="1971675"/>
          <p14:tracePt t="553" x="4351338" y="1938338"/>
          <p14:tracePt t="566" x="4368800" y="1903413"/>
          <p14:tracePt t="569" x="4402138" y="1870075"/>
          <p14:tracePt t="582" x="4402138" y="1860550"/>
          <p14:tracePt t="585" x="4410075" y="1835150"/>
          <p14:tracePt t="593" x="4419600" y="1827213"/>
          <p14:tracePt t="601" x="4419600" y="1809750"/>
          <p14:tracePt t="609" x="4427538" y="1801813"/>
          <p14:tracePt t="617" x="4427538" y="1793875"/>
          <p14:tracePt t="633" x="4427538" y="1784350"/>
          <p14:tracePt t="641" x="4435475" y="1766888"/>
          <p14:tracePt t="649" x="4445000" y="1758950"/>
          <p14:tracePt t="657" x="4452938" y="1741488"/>
          <p14:tracePt t="665" x="4452938" y="1733550"/>
          <p14:tracePt t="673" x="4460875" y="1716088"/>
          <p14:tracePt t="697" x="4460875" y="1708150"/>
          <p14:tracePt t="11737" x="4460875" y="1700213"/>
          <p14:tracePt t="11745" x="4460875" y="1716088"/>
          <p14:tracePt t="11753" x="4452938" y="1793875"/>
          <p14:tracePt t="11762" x="4427538" y="1819275"/>
          <p14:tracePt t="11769" x="4410075" y="1844675"/>
          <p14:tracePt t="11778" x="4402138" y="1860550"/>
          <p14:tracePt t="11785" x="4384675" y="1878013"/>
          <p14:tracePt t="11795" x="4384675" y="1885950"/>
          <p14:tracePt t="11801" x="4376738" y="1895475"/>
          <p14:tracePt t="11812" x="4368800" y="1903413"/>
          <p14:tracePt t="11817" x="4359275" y="1920875"/>
          <p14:tracePt t="11828" x="4351338" y="1928813"/>
          <p14:tracePt t="11833" x="4341813" y="1938338"/>
          <p14:tracePt t="11845" x="4316413" y="1963738"/>
          <p14:tracePt t="11849" x="4308475" y="1971675"/>
          <p14:tracePt t="11857" x="4283075" y="1997075"/>
          <p14:tracePt t="11865" x="4232275" y="2030413"/>
          <p14:tracePt t="11873" x="4181475" y="2047875"/>
          <p14:tracePt t="11881" x="4130675" y="2082800"/>
          <p14:tracePt t="11889" x="4105275" y="2090738"/>
          <p14:tracePt t="11897" x="4052888" y="2116138"/>
          <p14:tracePt t="11905" x="4027488" y="2124075"/>
          <p14:tracePt t="11913" x="4002088" y="2133600"/>
          <p14:tracePt t="11921" x="3994150" y="2141538"/>
          <p14:tracePt t="11929" x="3968750" y="2159000"/>
          <p14:tracePt t="11937" x="3960813" y="2159000"/>
          <p14:tracePt t="11945" x="3943350" y="2166938"/>
          <p14:tracePt t="11961" x="3935413" y="2174875"/>
          <p14:tracePt t="11969" x="3917950" y="2184400"/>
          <p14:tracePt t="11978" x="3917950" y="2192338"/>
          <p14:tracePt t="11985" x="3900488" y="2200275"/>
          <p14:tracePt t="11995" x="3883025" y="2209800"/>
          <p14:tracePt t="12001" x="3849688" y="2227263"/>
          <p14:tracePt t="12017" x="3832225" y="2235200"/>
          <p14:tracePt t="12028" x="3816350" y="2243138"/>
          <p14:tracePt t="12033" x="3806825" y="2243138"/>
          <p14:tracePt t="12046" x="3798888" y="2243138"/>
          <p14:tracePt t="12049" x="3773488" y="2260600"/>
          <p14:tracePt t="12057" x="3763963" y="2268538"/>
          <p14:tracePt t="12082" x="3748088" y="2278063"/>
          <p14:tracePt t="12097" x="3722688" y="2286000"/>
          <p14:tracePt t="12105" x="3705225" y="2293938"/>
          <p14:tracePt t="12113" x="3671888" y="2311400"/>
          <p14:tracePt t="12121" x="3662363" y="2311400"/>
          <p14:tracePt t="12129" x="3629025" y="2319338"/>
          <p14:tracePt t="12137" x="3578225" y="2344738"/>
          <p14:tracePt t="12145" x="3552825" y="2354263"/>
          <p14:tracePt t="12153" x="3502025" y="2362200"/>
          <p14:tracePt t="12162" x="3467100" y="2371725"/>
          <p14:tracePt t="12169" x="3441700" y="2379663"/>
          <p14:tracePt t="12178" x="3424238" y="2379663"/>
          <p14:tracePt t="12185" x="3408363" y="2387600"/>
          <p14:tracePt t="12195" x="3373438" y="2397125"/>
          <p14:tracePt t="12201" x="3340100" y="2405063"/>
          <p14:tracePt t="12211" x="3297238" y="2405063"/>
          <p14:tracePt t="12217" x="3254375" y="2405063"/>
          <p14:tracePt t="12228" x="3221038" y="2422525"/>
          <p14:tracePt t="12233" x="3195638" y="2422525"/>
          <p14:tracePt t="12245" x="3178175" y="2422525"/>
          <p14:tracePt t="12249" x="3170238" y="2422525"/>
          <p14:tracePt t="12281" x="3160713" y="2422525"/>
          <p14:tracePt t="12305" x="3152775" y="2422525"/>
          <p14:tracePt t="12313" x="3144838" y="2422525"/>
          <p14:tracePt t="12321" x="3135313" y="2422525"/>
          <p14:tracePt t="12337" x="3127375" y="2422525"/>
          <p14:tracePt t="12345" x="3109913" y="2387600"/>
          <p14:tracePt t="12353" x="3109913" y="2362200"/>
          <p14:tracePt t="12361" x="3109913" y="2354263"/>
          <p14:tracePt t="12369" x="3101975" y="2354263"/>
          <p14:tracePt t="12378" x="3101975" y="2344738"/>
          <p14:tracePt t="12385" x="3101975" y="2328863"/>
          <p14:tracePt t="12401" x="3101975" y="2311400"/>
          <p14:tracePt t="12411" x="3101975" y="2286000"/>
          <p14:tracePt t="12428" x="3101975" y="2260600"/>
          <p14:tracePt t="12433" x="3119438" y="2243138"/>
          <p14:tracePt t="12445" x="3195638" y="2209800"/>
          <p14:tracePt t="12449" x="3263900" y="2192338"/>
          <p14:tracePt t="12457" x="3355975" y="2174875"/>
          <p14:tracePt t="12465" x="3424238" y="2149475"/>
          <p14:tracePt t="12473" x="3492500" y="2133600"/>
          <p14:tracePt t="12481" x="3535363" y="2124075"/>
          <p14:tracePt t="12490" x="3568700" y="2108200"/>
          <p14:tracePt t="12497" x="3594100" y="2108200"/>
          <p14:tracePt t="12505" x="3603625" y="2098675"/>
          <p14:tracePt t="12521" x="3611563" y="2098675"/>
          <p14:tracePt t="12529" x="3629025" y="2098675"/>
          <p14:tracePt t="12553" x="3636963" y="2098675"/>
          <p14:tracePt t="12561" x="3654425" y="2108200"/>
          <p14:tracePt t="12569" x="3662363" y="2116138"/>
          <p14:tracePt t="12578" x="3679825" y="2124075"/>
          <p14:tracePt t="12585" x="3697288" y="2141538"/>
          <p14:tracePt t="12594" x="3713163" y="2159000"/>
          <p14:tracePt t="12601" x="3722688" y="2184400"/>
          <p14:tracePt t="12611" x="3748088" y="2209800"/>
          <p14:tracePt t="12617" x="3756025" y="2217738"/>
          <p14:tracePt t="12628" x="3763963" y="2227263"/>
          <p14:tracePt t="12633" x="3773488" y="2243138"/>
          <p14:tracePt t="12697" x="3781425" y="2243138"/>
          <p14:tracePt t="12705" x="3781425" y="2252663"/>
          <p14:tracePt t="12713" x="3781425" y="2268538"/>
          <p14:tracePt t="12721" x="3790950" y="2278063"/>
          <p14:tracePt t="12745" x="3790950" y="2286000"/>
          <p14:tracePt t="12753" x="3790950" y="2293938"/>
          <p14:tracePt t="12761" x="3790950" y="2303463"/>
          <p14:tracePt t="12769" x="3790950" y="2311400"/>
          <p14:tracePt t="12785" x="3790950" y="2319338"/>
          <p14:tracePt t="12795" x="3790950" y="2328863"/>
          <p14:tracePt t="12801" x="3790950" y="2336800"/>
          <p14:tracePt t="12811" x="3790950" y="2344738"/>
          <p14:tracePt t="12817" x="3773488" y="2354263"/>
          <p14:tracePt t="12828" x="3756025" y="2362200"/>
          <p14:tracePt t="12833" x="3730625" y="2387600"/>
          <p14:tracePt t="12844" x="3697288" y="2397125"/>
          <p14:tracePt t="12849" x="3671888" y="2405063"/>
          <p14:tracePt t="12857" x="3646488" y="2413000"/>
          <p14:tracePt t="12865" x="3629025" y="2422525"/>
          <p14:tracePt t="12881" x="3611563" y="2430463"/>
          <p14:tracePt t="12889" x="3594100" y="2430463"/>
          <p14:tracePt t="12953" x="3586163" y="2438400"/>
          <p14:tracePt t="12961" x="3578225" y="2438400"/>
          <p14:tracePt t="12970" x="3568700" y="2438400"/>
          <p14:tracePt t="12980" x="3543300" y="2455863"/>
          <p14:tracePt t="12986" x="3527425" y="2455863"/>
          <p14:tracePt t="12996" x="3517900" y="2455863"/>
          <p14:tracePt t="13002" x="3509963" y="2455863"/>
          <p14:tracePt t="13012" x="3484563" y="2455863"/>
          <p14:tracePt t="13018" x="3475038" y="2455863"/>
          <p14:tracePt t="13030" x="3449638" y="2455863"/>
          <p14:tracePt t="13034" x="3416300" y="2455863"/>
          <p14:tracePt t="13046" x="3365500" y="2455863"/>
          <p14:tracePt t="13050" x="3314700" y="2463800"/>
          <p14:tracePt t="13062" x="3246438" y="2473325"/>
          <p14:tracePt t="13065" x="3186113" y="2473325"/>
          <p14:tracePt t="13073" x="3144838" y="2473325"/>
          <p14:tracePt t="13081" x="3119438" y="2473325"/>
          <p14:tracePt t="13089" x="3094038" y="2473325"/>
          <p14:tracePt t="13169" x="3084513" y="2481263"/>
          <p14:tracePt t="13178" x="3076575" y="2489200"/>
          <p14:tracePt t="13185" x="3051175" y="2498725"/>
          <p14:tracePt t="13195" x="3033713" y="2498725"/>
          <p14:tracePt t="13201" x="3008313" y="2506663"/>
          <p14:tracePt t="13211" x="2974975" y="2516188"/>
          <p14:tracePt t="13217" x="2932113" y="2524125"/>
          <p14:tracePt t="13227" x="2914650" y="2532063"/>
          <p14:tracePt t="13233" x="2889250" y="2532063"/>
          <p14:tracePt t="13244" x="2871788" y="2532063"/>
          <p14:tracePt t="13249" x="2846388" y="2541588"/>
          <p14:tracePt t="13257" x="2830513" y="2541588"/>
          <p14:tracePt t="13265" x="2820988" y="2541588"/>
          <p14:tracePt t="13273" x="2813050" y="2541588"/>
          <p14:tracePt t="13305" x="2805113" y="2541588"/>
          <p14:tracePt t="13313" x="2787650" y="2541588"/>
          <p14:tracePt t="13321" x="2752725" y="2541588"/>
          <p14:tracePt t="13329" x="2719388" y="2541588"/>
          <p14:tracePt t="13337" x="2676525" y="2549525"/>
          <p14:tracePt t="13345" x="2633663" y="2557463"/>
          <p14:tracePt t="13353" x="2592388" y="2557463"/>
          <p14:tracePt t="13362" x="2549525" y="2557463"/>
          <p14:tracePt t="13369" x="2524125" y="2557463"/>
          <p14:tracePt t="13378" x="2489200" y="2557463"/>
          <p14:tracePt t="13385" x="2455863" y="2557463"/>
          <p14:tracePt t="13394" x="2430463" y="2557463"/>
          <p14:tracePt t="13401" x="2371725" y="2574925"/>
          <p14:tracePt t="13411" x="2336800" y="2574925"/>
          <p14:tracePt t="13417" x="2286000" y="2574925"/>
          <p14:tracePt t="13428" x="2227263" y="2574925"/>
          <p14:tracePt t="13433" x="2200275" y="2574925"/>
          <p14:tracePt t="13445" x="2166938" y="2574925"/>
          <p14:tracePt t="13449" x="2149475" y="2574925"/>
          <p14:tracePt t="13457" x="2133600" y="2574925"/>
          <p14:tracePt t="13465" x="2116138" y="2574925"/>
          <p14:tracePt t="13473" x="2108200" y="2574925"/>
          <p14:tracePt t="13481" x="2098675" y="2574925"/>
          <p14:tracePt t="13489" x="2090738" y="2574925"/>
          <p14:tracePt t="13497" x="2082800" y="2574925"/>
          <p14:tracePt t="13505" x="2065338" y="2574925"/>
          <p14:tracePt t="13513" x="2055813" y="2574925"/>
          <p14:tracePt t="13521" x="2047875" y="2574925"/>
          <p14:tracePt t="13529" x="2014538" y="2566988"/>
          <p14:tracePt t="13537" x="1989138" y="2549525"/>
          <p14:tracePt t="13545" x="1963738" y="2541588"/>
          <p14:tracePt t="13553" x="1946275" y="2541588"/>
          <p14:tracePt t="13561" x="1928813" y="2532063"/>
          <p14:tracePt t="13569" x="1903413" y="2532063"/>
          <p14:tracePt t="13578" x="1895475" y="2532063"/>
          <p14:tracePt t="13641" x="1870075" y="2524125"/>
          <p14:tracePt t="13665" x="1870075" y="2516188"/>
          <p14:tracePt t="13673" x="1860550" y="2506663"/>
          <p14:tracePt t="13689" x="1852613" y="2506663"/>
          <p14:tracePt t="13705" x="1844675" y="2498725"/>
          <p14:tracePt t="13713" x="1844675" y="2489200"/>
          <p14:tracePt t="13737" x="1835150" y="2481263"/>
          <p14:tracePt t="13753" x="1835150" y="2473325"/>
          <p14:tracePt t="13761" x="1827213" y="2463800"/>
          <p14:tracePt t="13785" x="1827213" y="2455863"/>
          <p14:tracePt t="13794" x="1827213" y="2447925"/>
          <p14:tracePt t="13801" x="1827213" y="2438400"/>
          <p14:tracePt t="13811" x="1827213" y="2430463"/>
          <p14:tracePt t="13817" x="1827213" y="2422525"/>
          <p14:tracePt t="13833" x="1827213" y="2413000"/>
          <p14:tracePt t="13849" x="1827213" y="2397125"/>
          <p14:tracePt t="13873" x="1827213" y="2379663"/>
          <p14:tracePt t="13881" x="1827213" y="2354263"/>
          <p14:tracePt t="13889" x="1827213" y="2344738"/>
          <p14:tracePt t="13897" x="1835150" y="2311400"/>
          <p14:tracePt t="13905" x="1844675" y="2303463"/>
          <p14:tracePt t="13913" x="1860550" y="2286000"/>
          <p14:tracePt t="13921" x="1878013" y="2278063"/>
          <p14:tracePt t="13929" x="1895475" y="2260600"/>
          <p14:tracePt t="13937" x="1911350" y="2252663"/>
          <p14:tracePt t="13945" x="1911350" y="2243138"/>
          <p14:tracePt t="13961" x="1920875" y="2243138"/>
          <p14:tracePt t="13985" x="1938338" y="2235200"/>
          <p14:tracePt t="13994" x="1954213" y="2227263"/>
          <p14:tracePt t="14001" x="1989138" y="2227263"/>
          <p14:tracePt t="14011" x="2039938" y="2200275"/>
          <p14:tracePt t="14017" x="2090738" y="2200275"/>
          <p14:tracePt t="14027" x="2124075" y="2200275"/>
          <p14:tracePt t="14033" x="2159000" y="2200275"/>
          <p14:tracePt t="14044" x="2166938" y="2200275"/>
          <p14:tracePt t="14049" x="2184400" y="2200275"/>
          <p14:tracePt t="14065" x="2200275" y="2200275"/>
          <p14:tracePt t="14089" x="2217738" y="2200275"/>
          <p14:tracePt t="14097" x="2227263" y="2200275"/>
          <p14:tracePt t="14105" x="2243138" y="2217738"/>
          <p14:tracePt t="14113" x="2268538" y="2227263"/>
          <p14:tracePt t="14121" x="2278063" y="2235200"/>
          <p14:tracePt t="14137" x="2293938" y="2252663"/>
          <p14:tracePt t="14145" x="2311400" y="2278063"/>
          <p14:tracePt t="14161" x="2319338" y="2278063"/>
          <p14:tracePt t="14169" x="2328863" y="2286000"/>
          <p14:tracePt t="14185" x="2344738" y="2303463"/>
          <p14:tracePt t="14201" x="2354263" y="2319338"/>
          <p14:tracePt t="14242" x="2354263" y="2328863"/>
          <p14:tracePt t="14353" x="2354263" y="2336800"/>
          <p14:tracePt t="14361" x="2354263" y="2354263"/>
          <p14:tracePt t="14369" x="2354263" y="2371725"/>
          <p14:tracePt t="14378" x="2354263" y="2379663"/>
          <p14:tracePt t="14385" x="2354263" y="2405063"/>
          <p14:tracePt t="14394" x="2354263" y="2422525"/>
          <p14:tracePt t="14401" x="2354263" y="2438400"/>
          <p14:tracePt t="14411" x="2354263" y="2455863"/>
          <p14:tracePt t="14417" x="2354263" y="2481263"/>
          <p14:tracePt t="14427" x="2379663" y="2498725"/>
          <p14:tracePt t="14433" x="2387600" y="2516188"/>
          <p14:tracePt t="14444" x="2397125" y="2541588"/>
          <p14:tracePt t="14449" x="2413000" y="2566988"/>
          <p14:tracePt t="14460" x="2430463" y="2600325"/>
          <p14:tracePt t="14465" x="2447925" y="2625725"/>
          <p14:tracePt t="14473" x="2455863" y="2633663"/>
          <p14:tracePt t="14481" x="2463800" y="2651125"/>
          <p14:tracePt t="14489" x="2489200" y="2686050"/>
          <p14:tracePt t="14497" x="2489200" y="2719388"/>
          <p14:tracePt t="14505" x="2489200" y="2762250"/>
          <p14:tracePt t="14513" x="2498725" y="2830513"/>
          <p14:tracePt t="14521" x="2498725" y="2932113"/>
          <p14:tracePt t="14529" x="2498725" y="3033713"/>
          <p14:tracePt t="14537" x="2498725" y="3076575"/>
          <p14:tracePt t="14545" x="2498725" y="3119438"/>
          <p14:tracePt t="14553" x="2489200" y="3152775"/>
          <p14:tracePt t="14561" x="2481263" y="3170238"/>
          <p14:tracePt t="14569" x="2481263" y="3178175"/>
          <p14:tracePt t="14578" x="2463800" y="3178175"/>
          <p14:tracePt t="14585" x="2455863" y="3186113"/>
          <p14:tracePt t="14627" x="2455863" y="3195638"/>
          <p14:tracePt t="14633" x="2438400" y="3195638"/>
          <p14:tracePt t="14641" x="2413000" y="3203575"/>
          <p14:tracePt t="14649" x="2405063" y="3203575"/>
          <p14:tracePt t="14660" x="2379663" y="3211513"/>
          <p14:tracePt t="14665" x="2328863" y="3211513"/>
          <p14:tracePt t="14673" x="2278063" y="3211513"/>
          <p14:tracePt t="14681" x="2252663" y="3211513"/>
          <p14:tracePt t="14689" x="2217738" y="3211513"/>
          <p14:tracePt t="14697" x="2192338" y="3211513"/>
          <p14:tracePt t="14705" x="2184400" y="3211513"/>
          <p14:tracePt t="14713" x="2159000" y="3203575"/>
          <p14:tracePt t="14721" x="2149475" y="3203575"/>
          <p14:tracePt t="14729" x="2141538" y="3195638"/>
          <p14:tracePt t="14753" x="2141538" y="3186113"/>
          <p14:tracePt t="14761" x="2124075" y="3186113"/>
          <p14:tracePt t="14769" x="2108200" y="3178175"/>
          <p14:tracePt t="14778" x="2098675" y="3160713"/>
          <p14:tracePt t="14785" x="2082800" y="3152775"/>
          <p14:tracePt t="14794" x="2073275" y="3144838"/>
          <p14:tracePt t="14801" x="2065338" y="3144838"/>
          <p14:tracePt t="14811" x="2039938" y="3119438"/>
          <p14:tracePt t="14817" x="2030413" y="3119438"/>
          <p14:tracePt t="14827" x="2014538" y="3101975"/>
          <p14:tracePt t="14833" x="1997075" y="3084513"/>
          <p14:tracePt t="14849" x="1979613" y="3076575"/>
          <p14:tracePt t="14860" x="1946275" y="3051175"/>
          <p14:tracePt t="14873" x="1928813" y="3041650"/>
          <p14:tracePt t="14905" x="1928813" y="3033713"/>
          <p14:tracePt t="15057" x="1911350" y="3025775"/>
          <p14:tracePt t="15195" x="1911350" y="3016250"/>
          <p14:tracePt t="15219" x="1920875" y="3016250"/>
          <p14:tracePt t="15234" x="1946275" y="3008313"/>
          <p14:tracePt t="15244" x="1963738" y="3008313"/>
          <p14:tracePt t="15250" x="2005013" y="3008313"/>
          <p14:tracePt t="15262" x="2047875" y="3008313"/>
          <p14:tracePt t="15266" x="2082800" y="3008313"/>
          <p14:tracePt t="15273" x="2124075" y="3008313"/>
          <p14:tracePt t="15281" x="2159000" y="3008313"/>
          <p14:tracePt t="15289" x="2174875" y="3008313"/>
          <p14:tracePt t="15297" x="2200275" y="3008313"/>
          <p14:tracePt t="15305" x="2217738" y="3008313"/>
          <p14:tracePt t="15313" x="2227263" y="3008313"/>
          <p14:tracePt t="15321" x="2235200" y="3008313"/>
          <p14:tracePt t="15409" x="2260600" y="3008313"/>
          <p14:tracePt t="15417" x="2278063" y="3008313"/>
          <p14:tracePt t="15427" x="2303463" y="3000375"/>
          <p14:tracePt t="15433" x="2328863" y="3000375"/>
          <p14:tracePt t="15444" x="2362200" y="2982913"/>
          <p14:tracePt t="15449" x="2379663" y="2982913"/>
          <p14:tracePt t="15460" x="2405063" y="2982913"/>
          <p14:tracePt t="15465" x="2430463" y="2982913"/>
          <p14:tracePt t="15473" x="2455863" y="2982913"/>
          <p14:tracePt t="15481" x="2481263" y="2982913"/>
          <p14:tracePt t="15489" x="2489200" y="2982913"/>
          <p14:tracePt t="15497" x="2506663" y="2982913"/>
          <p14:tracePt t="15505" x="2532063" y="2982913"/>
          <p14:tracePt t="15513" x="2541588" y="2982913"/>
          <p14:tracePt t="15521" x="2566988" y="2982913"/>
          <p14:tracePt t="15529" x="2574925" y="2982913"/>
          <p14:tracePt t="15537" x="2600325" y="2982913"/>
          <p14:tracePt t="15545" x="2608263" y="2982913"/>
          <p14:tracePt t="15553" x="2617788" y="2982913"/>
          <p14:tracePt t="15561" x="2633663" y="2982913"/>
          <p14:tracePt t="15569" x="2643188" y="2982913"/>
          <p14:tracePt t="15578" x="2651125" y="2982913"/>
          <p14:tracePt t="15585" x="2668588" y="2982913"/>
          <p14:tracePt t="15601" x="2676525" y="2974975"/>
          <p14:tracePt t="15610" x="2686050" y="2974975"/>
          <p14:tracePt t="15617" x="2701925" y="2974975"/>
          <p14:tracePt t="15627" x="2711450" y="2974975"/>
          <p14:tracePt t="15633" x="2719388" y="2974975"/>
          <p14:tracePt t="15644" x="2727325" y="2974975"/>
          <p14:tracePt t="15660" x="2736850" y="2974975"/>
          <p14:tracePt t="15713" x="2744788" y="2974975"/>
          <p14:tracePt t="15769" x="2770188" y="2974975"/>
          <p14:tracePt t="15785" x="2795588" y="2974975"/>
          <p14:tracePt t="15793" x="2805113" y="2974975"/>
          <p14:tracePt t="15801" x="2820988" y="2974975"/>
          <p14:tracePt t="15810" x="2838450" y="2974975"/>
          <p14:tracePt t="15827" x="2863850" y="2974975"/>
          <p14:tracePt t="15841" x="2871788" y="2974975"/>
          <p14:tracePt t="15850" x="2897188" y="2974975"/>
          <p14:tracePt t="15865" x="2906713" y="2974975"/>
          <p14:tracePt t="15881" x="2914650" y="2974975"/>
          <p14:tracePt t="15889" x="2922588" y="2974975"/>
          <p14:tracePt t="15905" x="2932113" y="2982913"/>
          <p14:tracePt t="15977" x="2940050" y="2982913"/>
          <p14:tracePt t="15993" x="2957513" y="2982913"/>
          <p14:tracePt t="16001" x="2965450" y="2982913"/>
          <p14:tracePt t="16033" x="2974975" y="2982913"/>
          <p14:tracePt t="16065" x="2982913" y="2982913"/>
          <p14:tracePt t="16074" x="2990850" y="2982913"/>
          <p14:tracePt t="16082" x="3000375" y="2982913"/>
          <p14:tracePt t="16089" x="3008313" y="2990850"/>
          <p14:tracePt t="16097" x="3016250" y="2990850"/>
          <p14:tracePt t="16106" x="3033713" y="2990850"/>
          <p14:tracePt t="16113" x="3041650" y="3008313"/>
          <p14:tracePt t="16121" x="3059113" y="3008313"/>
          <p14:tracePt t="16129" x="3067050" y="3008313"/>
          <p14:tracePt t="16137" x="3076575" y="3008313"/>
          <p14:tracePt t="16145" x="3101975" y="3016250"/>
          <p14:tracePt t="16161" x="3127375" y="3016250"/>
          <p14:tracePt t="16178" x="3135313" y="3016250"/>
          <p14:tracePt t="16249" x="3144838" y="3016250"/>
          <p14:tracePt t="16273" x="3152775" y="3016250"/>
          <p14:tracePt t="16281" x="3160713" y="3016250"/>
          <p14:tracePt t="16289" x="3186113" y="3016250"/>
          <p14:tracePt t="16297" x="3211513" y="3016250"/>
          <p14:tracePt t="16305" x="3254375" y="3016250"/>
          <p14:tracePt t="16313" x="3297238" y="3016250"/>
          <p14:tracePt t="16321" x="3355975" y="3016250"/>
          <p14:tracePt t="16329" x="3416300" y="3016250"/>
          <p14:tracePt t="16337" x="3467100" y="3016250"/>
          <p14:tracePt t="16345" x="3509963" y="3016250"/>
          <p14:tracePt t="16353" x="3560763" y="3016250"/>
          <p14:tracePt t="16361" x="3603625" y="3016250"/>
          <p14:tracePt t="16369" x="3636963" y="3016250"/>
          <p14:tracePt t="16378" x="3654425" y="3025775"/>
          <p14:tracePt t="16385" x="3697288" y="3033713"/>
          <p14:tracePt t="16401" x="3713163" y="3033713"/>
          <p14:tracePt t="16410" x="3722688" y="3033713"/>
          <p14:tracePt t="16690" x="3730625" y="3033713"/>
          <p14:tracePt t="16698" x="3763963" y="3033713"/>
          <p14:tracePt t="16706" x="3790950" y="3033713"/>
          <p14:tracePt t="16713" x="3816350" y="3033713"/>
          <p14:tracePt t="16722" x="3875088" y="3033713"/>
          <p14:tracePt t="16730" x="3935413" y="3033713"/>
          <p14:tracePt t="16738" x="3976688" y="3033713"/>
          <p14:tracePt t="16746" x="4027488" y="3033713"/>
          <p14:tracePt t="16753" x="4087813" y="3033713"/>
          <p14:tracePt t="16761" x="4164013" y="3033713"/>
          <p14:tracePt t="16769" x="4206875" y="3033713"/>
          <p14:tracePt t="16777" x="4249738" y="3033713"/>
          <p14:tracePt t="16785" x="4291013" y="3033713"/>
          <p14:tracePt t="16794" x="4351338" y="3033713"/>
          <p14:tracePt t="16801" x="4394200" y="3033713"/>
          <p14:tracePt t="16810" x="4452938" y="3033713"/>
          <p14:tracePt t="16817" x="4495800" y="3016250"/>
          <p14:tracePt t="16827" x="4546600" y="3000375"/>
          <p14:tracePt t="16833" x="4572000" y="3000375"/>
          <p14:tracePt t="16844" x="4614863" y="2990850"/>
          <p14:tracePt t="16849" x="4630738" y="2982913"/>
          <p14:tracePt t="16860" x="4648200" y="2982913"/>
          <p14:tracePt t="16865" x="4673600" y="2965450"/>
          <p14:tracePt t="16881" x="4683125" y="2965450"/>
          <p14:tracePt t="16969" x="4683125" y="2957513"/>
          <p14:tracePt t="16977" x="4683125" y="2949575"/>
          <p14:tracePt t="16993" x="4683125" y="2940050"/>
          <p14:tracePt t="17010" x="4683125" y="2932113"/>
          <p14:tracePt t="17017" x="4683125" y="2922588"/>
          <p14:tracePt t="17033" x="4683125" y="2914650"/>
          <p14:tracePt t="17049" x="4683125" y="2906713"/>
          <p14:tracePt t="17065" x="4683125" y="2897188"/>
          <p14:tracePt t="17097" x="4683125" y="2881313"/>
          <p14:tracePt t="17129" x="4683125" y="2871788"/>
          <p14:tracePt t="17401" x="4691063" y="2863850"/>
          <p14:tracePt t="17425" x="4699000" y="2855913"/>
          <p14:tracePt t="17433" x="4708525" y="2855913"/>
          <p14:tracePt t="17449" x="4716463" y="2855913"/>
          <p14:tracePt t="17457" x="4733925" y="2855913"/>
          <p14:tracePt t="17481" x="4741863" y="2846388"/>
          <p14:tracePt t="17553" x="4749800" y="2838450"/>
          <p14:tracePt t="17561" x="4759325" y="2838450"/>
          <p14:tracePt t="17585" x="4767263" y="2838450"/>
          <p14:tracePt t="17625" x="4784725" y="2838450"/>
          <p14:tracePt t="17633" x="4792663" y="2838450"/>
          <p14:tracePt t="17642" x="4818063" y="2838450"/>
          <p14:tracePt t="17649" x="4835525" y="2838450"/>
          <p14:tracePt t="17665" x="4852988" y="2838450"/>
          <p14:tracePt t="17677" x="4860925" y="2838450"/>
          <p14:tracePt t="17697" x="4878388" y="2838450"/>
          <p14:tracePt t="17713" x="4886325" y="2838450"/>
          <p14:tracePt t="17737" x="4894263" y="2838450"/>
          <p14:tracePt t="17753" x="4903788" y="2838450"/>
          <p14:tracePt t="17761" x="4911725" y="2838450"/>
          <p14:tracePt t="17769" x="4919663" y="2838450"/>
          <p14:tracePt t="17785" x="4929188" y="2838450"/>
          <p14:tracePt t="17794" x="4946650" y="2838450"/>
          <p14:tracePt t="17810" x="4954588" y="2838450"/>
          <p14:tracePt t="17827" x="4962525" y="2838450"/>
          <p14:tracePt t="17833" x="4979988" y="2838450"/>
          <p14:tracePt t="17873" x="4987925" y="2838450"/>
          <p14:tracePt t="17890" x="4997450" y="2838450"/>
          <p14:tracePt t="17906" x="5005388" y="2838450"/>
          <p14:tracePt t="17914" x="5013325" y="2838450"/>
          <p14:tracePt t="17921" x="5022850" y="2838450"/>
          <p14:tracePt t="17938" x="5038725" y="2838450"/>
          <p14:tracePt t="17945" x="5048250" y="2838450"/>
          <p14:tracePt t="17953" x="5056188" y="2838450"/>
          <p14:tracePt t="17961" x="5073650" y="2838450"/>
          <p14:tracePt t="17977" x="5081588" y="2838450"/>
          <p14:tracePt t="18057" x="5091113" y="2838450"/>
          <p14:tracePt t="18065" x="5106988" y="2838450"/>
          <p14:tracePt t="18073" x="5116513" y="2838450"/>
          <p14:tracePt t="18089" x="5124450" y="2838450"/>
          <p14:tracePt t="18105" x="5132388" y="2838450"/>
          <p14:tracePt t="18113" x="5141913" y="2838450"/>
          <p14:tracePt t="18129" x="5149850" y="2838450"/>
          <p14:tracePt t="18235" x="5167313" y="2838450"/>
          <p14:tracePt t="18249" x="5175250" y="2838450"/>
          <p14:tracePt t="18362" x="5183188" y="2846388"/>
          <p14:tracePt t="18626" x="5208588" y="2846388"/>
          <p14:tracePt t="18634" x="5235575" y="2846388"/>
          <p14:tracePt t="18642" x="5243513" y="2846388"/>
          <p14:tracePt t="18698" x="5251450" y="2846388"/>
          <p14:tracePt t="18706" x="5268913" y="2846388"/>
          <p14:tracePt t="18723" x="5276850" y="2846388"/>
          <p14:tracePt t="18729" x="5302250" y="2846388"/>
          <p14:tracePt t="18737" x="5311775" y="2846388"/>
          <p14:tracePt t="18745" x="5337175" y="2846388"/>
          <p14:tracePt t="18753" x="5345113" y="2846388"/>
          <p14:tracePt t="18761" x="5380038" y="2846388"/>
          <p14:tracePt t="18769" x="5395913" y="2846388"/>
          <p14:tracePt t="18777" x="5413375" y="2846388"/>
          <p14:tracePt t="18785" x="5421313" y="2846388"/>
          <p14:tracePt t="18793" x="5438775" y="2846388"/>
          <p14:tracePt t="18801" x="5456238" y="2846388"/>
          <p14:tracePt t="18810" x="5481638" y="2846388"/>
          <p14:tracePt t="18817" x="5497513" y="2846388"/>
          <p14:tracePt t="18826" x="5514975" y="2846388"/>
          <p14:tracePt t="18833" x="5524500" y="2846388"/>
          <p14:tracePt t="18843" x="5532438" y="2846388"/>
          <p14:tracePt t="18849" x="5557838" y="2846388"/>
          <p14:tracePt t="18874" x="5565775" y="2846388"/>
          <p14:tracePt t="18889" x="5583238" y="2846388"/>
          <p14:tracePt t="18897" x="5591175" y="2846388"/>
          <p14:tracePt t="18905" x="5608638" y="2846388"/>
          <p14:tracePt t="18913" x="5616575" y="2846388"/>
          <p14:tracePt t="18921" x="5626100" y="2846388"/>
          <p14:tracePt t="18929" x="5634038" y="2846388"/>
          <p14:tracePt t="18945" x="5641975" y="2846388"/>
          <p14:tracePt t="18953" x="5651500" y="2846388"/>
          <p14:tracePt t="18961" x="5659438" y="2846388"/>
          <p14:tracePt t="18977" x="5676900" y="2855913"/>
          <p14:tracePt t="19049" x="5684838" y="2855913"/>
          <p14:tracePt t="19457" x="5676900" y="2846388"/>
          <p14:tracePt t="19465" x="5668963" y="2838450"/>
          <p14:tracePt t="19498" x="5659438" y="2830513"/>
          <p14:tracePt t="19507" x="5641975" y="2830513"/>
          <p14:tracePt t="19530" x="5626100" y="2830513"/>
          <p14:tracePt t="19537" x="5626100" y="2820988"/>
          <p14:tracePt t="19770" x="5626100" y="2846388"/>
          <p14:tracePt t="19778" x="5626100" y="2889250"/>
          <p14:tracePt t="19787" x="5626100" y="2940050"/>
          <p14:tracePt t="19798" x="5626100" y="2990850"/>
          <p14:tracePt t="19803" x="5626100" y="3041650"/>
          <p14:tracePt t="19810" x="5641975" y="3084513"/>
          <p14:tracePt t="19817" x="5641975" y="3127375"/>
          <p14:tracePt t="19828" x="5641975" y="3170238"/>
          <p14:tracePt t="19833" x="5641975" y="3203575"/>
          <p14:tracePt t="19843" x="5641975" y="3246438"/>
          <p14:tracePt t="19849" x="5641975" y="3289300"/>
          <p14:tracePt t="19859" x="5641975" y="3322638"/>
          <p14:tracePt t="19865" x="5641975" y="3365500"/>
          <p14:tracePt t="19876" x="5641975" y="3408363"/>
          <p14:tracePt t="19881" x="5641975" y="3449638"/>
          <p14:tracePt t="19892" x="5641975" y="3484563"/>
          <p14:tracePt t="19897" x="5641975" y="3509963"/>
          <p14:tracePt t="19905" x="5641975" y="3527425"/>
          <p14:tracePt t="19913" x="5641975" y="3535363"/>
          <p14:tracePt t="19921" x="5641975" y="3560763"/>
          <p14:tracePt t="19929" x="5641975" y="3568700"/>
          <p14:tracePt t="19937" x="5641975" y="3578225"/>
          <p14:tracePt t="19945" x="5641975" y="3594100"/>
          <p14:tracePt t="19953" x="5641975" y="3603625"/>
          <p14:tracePt t="19961" x="5641975" y="3619500"/>
          <p14:tracePt t="19969" x="5634038" y="3646488"/>
          <p14:tracePt t="19977" x="5626100" y="3671888"/>
          <p14:tracePt t="19985" x="5616575" y="3697288"/>
          <p14:tracePt t="19993" x="5600700" y="3722688"/>
          <p14:tracePt t="20001" x="5575300" y="3763963"/>
          <p14:tracePt t="20009" x="5565775" y="3781425"/>
          <p14:tracePt t="20017" x="5549900" y="3798888"/>
          <p14:tracePt t="20026" x="5532438" y="3816350"/>
          <p14:tracePt t="20033" x="5524500" y="3824288"/>
          <p14:tracePt t="20044" x="5514975" y="3832225"/>
          <p14:tracePt t="20049" x="5497513" y="3849688"/>
          <p14:tracePt t="20060" x="5481638" y="3867150"/>
          <p14:tracePt t="20065" x="5446713" y="3892550"/>
          <p14:tracePt t="20076" x="5395913" y="3935413"/>
          <p14:tracePt t="20081" x="5319713" y="3986213"/>
          <p14:tracePt t="20093" x="5218113" y="4062413"/>
          <p14:tracePt t="20097" x="5106988" y="4138613"/>
          <p14:tracePt t="20105" x="4954588" y="4224338"/>
          <p14:tracePt t="20113" x="4852988" y="4265613"/>
          <p14:tracePt t="20121" x="4716463" y="4341813"/>
          <p14:tracePt t="20129" x="4597400" y="4384675"/>
          <p14:tracePt t="20137" x="4521200" y="4419600"/>
          <p14:tracePt t="20145" x="4435475" y="4452938"/>
          <p14:tracePt t="20153" x="4359275" y="4486275"/>
          <p14:tracePt t="20162" x="4308475" y="4503738"/>
          <p14:tracePt t="20169" x="4232275" y="4538663"/>
          <p14:tracePt t="20177" x="4171950" y="4564063"/>
          <p14:tracePt t="20185" x="4130675" y="4597400"/>
          <p14:tracePt t="20193" x="4070350" y="4622800"/>
          <p14:tracePt t="20201" x="3994150" y="4673600"/>
          <p14:tracePt t="20210" x="3917950" y="4716463"/>
          <p14:tracePt t="20217" x="3841750" y="4759325"/>
          <p14:tracePt t="20227" x="3790950" y="4784725"/>
          <p14:tracePt t="20233" x="3722688" y="4827588"/>
          <p14:tracePt t="20243" x="3662363" y="4860925"/>
          <p14:tracePt t="20249" x="3629025" y="4878388"/>
          <p14:tracePt t="20259" x="3578225" y="4894263"/>
          <p14:tracePt t="20265" x="3560763" y="4911725"/>
          <p14:tracePt t="20276" x="3552825" y="4919663"/>
          <p14:tracePt t="20281" x="3527425" y="4946650"/>
          <p14:tracePt t="20292" x="3502025" y="4962525"/>
          <p14:tracePt t="20297" x="3459163" y="4987925"/>
          <p14:tracePt t="20305" x="3433763" y="5013325"/>
          <p14:tracePt t="20313" x="3390900" y="5056188"/>
          <p14:tracePt t="20321" x="3355975" y="5091113"/>
          <p14:tracePt t="20329" x="3340100" y="5106988"/>
          <p14:tracePt t="20337" x="3305175" y="5141913"/>
          <p14:tracePt t="20345" x="3279775" y="5167313"/>
          <p14:tracePt t="20353" x="3263900" y="5175250"/>
          <p14:tracePt t="20361" x="3246438" y="5192713"/>
          <p14:tracePt t="20369" x="3238500" y="5192713"/>
          <p14:tracePt t="20377" x="3228975" y="5200650"/>
          <p14:tracePt t="20385" x="3221038" y="5208588"/>
          <p14:tracePt t="20393" x="3221038" y="5218113"/>
          <p14:tracePt t="20401" x="3186113" y="5218113"/>
          <p14:tracePt t="20410" x="3178175" y="5226050"/>
          <p14:tracePt t="20417" x="3178175" y="5235575"/>
          <p14:tracePt t="20426" x="3178175" y="5243513"/>
          <p14:tracePt t="20433" x="3178175" y="5260975"/>
          <p14:tracePt t="20443" x="3178175" y="5276850"/>
          <p14:tracePt t="20449" x="3170238" y="5294313"/>
          <p14:tracePt t="20459" x="3170238" y="5302250"/>
          <p14:tracePt t="20465" x="3152775" y="5319713"/>
          <p14:tracePt t="20476" x="3144838" y="5327650"/>
          <p14:tracePt t="20481" x="3144838" y="5345113"/>
          <p14:tracePt t="20505" x="3135313" y="5345113"/>
          <p14:tracePt t="20521" x="3135313" y="5362575"/>
          <p14:tracePt t="20546" x="3135313" y="5370513"/>
          <p14:tracePt t="20577" x="3135313" y="5380038"/>
          <p14:tracePt t="20601" x="3135313" y="5395913"/>
          <p14:tracePt t="20617" x="3144838" y="5405438"/>
          <p14:tracePt t="20627" x="3152775" y="5413375"/>
          <p14:tracePt t="20643" x="3160713" y="5430838"/>
          <p14:tracePt t="20649" x="3160713" y="5438775"/>
          <p14:tracePt t="20660" x="3160713" y="5456238"/>
          <p14:tracePt t="20665" x="3160713" y="5464175"/>
          <p14:tracePt t="20676" x="3170238" y="5489575"/>
          <p14:tracePt t="20681" x="3186113" y="5507038"/>
          <p14:tracePt t="20693" x="3186113" y="5514975"/>
          <p14:tracePt t="20697" x="3186113" y="5540375"/>
          <p14:tracePt t="20705" x="3195638" y="5565775"/>
          <p14:tracePt t="20713" x="3195638" y="5583238"/>
          <p14:tracePt t="20721" x="3195638" y="5600700"/>
          <p14:tracePt t="20729" x="3195638" y="5616575"/>
          <p14:tracePt t="20737" x="3195638" y="5641975"/>
          <p14:tracePt t="20753" x="3195638" y="5651500"/>
          <p14:tracePt t="20761" x="3195638" y="5668963"/>
          <p14:tracePt t="20777" x="3195638" y="5676900"/>
          <p14:tracePt t="20785" x="3195638" y="5684838"/>
          <p14:tracePt t="20801" x="3195638" y="5694363"/>
          <p14:tracePt t="20826" x="3195638" y="5702300"/>
          <p14:tracePt t="20833" x="3195638" y="5710238"/>
          <p14:tracePt t="20859" x="3195638" y="5719763"/>
          <p14:tracePt t="20905" x="3186113" y="5719763"/>
          <p14:tracePt t="20913" x="3178175" y="5719763"/>
          <p14:tracePt t="20921" x="3170238" y="5719763"/>
          <p14:tracePt t="20929" x="3152775" y="5719763"/>
          <p14:tracePt t="20937" x="3144838" y="5719763"/>
          <p14:tracePt t="20945" x="3127375" y="5719763"/>
          <p14:tracePt t="20953" x="3109913" y="5719763"/>
          <p14:tracePt t="20961" x="3101975" y="5719763"/>
          <p14:tracePt t="20969" x="3084513" y="5719763"/>
          <p14:tracePt t="20977" x="3059113" y="5719763"/>
          <p14:tracePt t="20985" x="3051175" y="5719763"/>
          <p14:tracePt t="20993" x="3041650" y="5719763"/>
          <p14:tracePt t="21001" x="3025775" y="5702300"/>
          <p14:tracePt t="21017" x="3008313" y="5694363"/>
          <p14:tracePt t="21026" x="3000375" y="5684838"/>
          <p14:tracePt t="21033" x="2990850" y="5676900"/>
          <p14:tracePt t="21042" x="2982913" y="5668963"/>
          <p14:tracePt t="21049" x="2974975" y="5659438"/>
          <p14:tracePt t="21059" x="2965450" y="5651500"/>
          <p14:tracePt t="21065" x="2949575" y="5641975"/>
          <p14:tracePt t="21076" x="2932113" y="5626100"/>
          <p14:tracePt t="21081" x="2906713" y="5616575"/>
          <p14:tracePt t="21092" x="2897188" y="5600700"/>
          <p14:tracePt t="21097" x="2881313" y="5591175"/>
          <p14:tracePt t="21105" x="2863850" y="5591175"/>
          <p14:tracePt t="21113" x="2846388" y="5575300"/>
          <p14:tracePt t="21129" x="2838450" y="5575300"/>
          <p14:tracePt t="21145" x="2820988" y="5565775"/>
          <p14:tracePt t="21185" x="2813050" y="5557838"/>
          <p14:tracePt t="21209" x="2805113" y="5557838"/>
          <p14:tracePt t="21226" x="2805113" y="5549900"/>
          <p14:tracePt t="21233" x="2795588" y="5540375"/>
          <p14:tracePt t="21242" x="2787650" y="5540375"/>
          <p14:tracePt t="21259" x="2778125" y="5532438"/>
          <p14:tracePt t="21273" x="2770188" y="5524500"/>
          <p14:tracePt t="21409" x="2752725" y="5524500"/>
          <p14:tracePt t="21489" x="2752725" y="5532438"/>
          <p14:tracePt t="21505" x="2752725" y="5540375"/>
          <p14:tracePt t="21841" x="2752725" y="5532438"/>
          <p14:tracePt t="21849" x="2744788" y="5532438"/>
          <p14:tracePt t="22066" x="2744788" y="5524500"/>
          <p14:tracePt t="22073" x="2752725" y="5507038"/>
          <p14:tracePt t="22090" x="2762250" y="5507038"/>
          <p14:tracePt t="22098" x="2770188" y="5497513"/>
          <p14:tracePt t="22109" x="2770188" y="5489575"/>
          <p14:tracePt t="22114" x="2778125" y="5489575"/>
          <p14:tracePt t="22122" x="2787650" y="5481638"/>
          <p14:tracePt t="22130" x="2787650" y="5472113"/>
          <p14:tracePt t="22145" x="2805113" y="5464175"/>
          <p14:tracePt t="22169" x="2813050" y="5456238"/>
          <p14:tracePt t="22177" x="2813050" y="5446713"/>
          <p14:tracePt t="22217" x="2820988" y="5438775"/>
          <p14:tracePt t="22242" x="2830513" y="5438775"/>
          <p14:tracePt t="22249" x="2838450" y="5438775"/>
          <p14:tracePt t="22258" x="2846388" y="5430838"/>
          <p14:tracePt t="22265" x="2863850" y="5430838"/>
          <p14:tracePt t="22276" x="2871788" y="5421313"/>
          <p14:tracePt t="22281" x="2881313" y="5413375"/>
          <p14:tracePt t="22292" x="2897188" y="5413375"/>
          <p14:tracePt t="22309" x="2906713" y="5413375"/>
          <p14:tracePt t="22345" x="2914650" y="5413375"/>
          <p14:tracePt t="22377" x="2932113" y="5413375"/>
          <p14:tracePt t="22409" x="2940050" y="5413375"/>
          <p14:tracePt t="22425" x="2949575" y="5413375"/>
          <p14:tracePt t="22433" x="2957513" y="5413375"/>
          <p14:tracePt t="22449" x="2965450" y="5413375"/>
          <p14:tracePt t="22459" x="2974975" y="5413375"/>
          <p14:tracePt t="22475" x="2982913" y="5405438"/>
          <p14:tracePt t="22505" x="2990850" y="5405438"/>
          <p14:tracePt t="22569" x="3000375" y="5405438"/>
          <p14:tracePt t="22593" x="3008313" y="5405438"/>
          <p14:tracePt t="22601" x="3025775" y="5405438"/>
          <p14:tracePt t="22625" x="3033713" y="5405438"/>
          <p14:tracePt t="22633" x="3041650" y="5405438"/>
          <p14:tracePt t="22649" x="3051175" y="5405438"/>
          <p14:tracePt t="22658" x="3059113" y="5405438"/>
          <p14:tracePt t="22681" x="3067050" y="5405438"/>
          <p14:tracePt t="22770" x="3076575" y="5405438"/>
          <p14:tracePt t="22778" x="3094038" y="5405438"/>
          <p14:tracePt t="22786" x="3101975" y="5405438"/>
          <p14:tracePt t="22794" x="3119438" y="5413375"/>
          <p14:tracePt t="22802" x="3135313" y="5413375"/>
          <p14:tracePt t="22818" x="3160713" y="5413375"/>
          <p14:tracePt t="22827" x="3178175" y="5421313"/>
          <p14:tracePt t="22834" x="3186113" y="5421313"/>
          <p14:tracePt t="22843" x="3195638" y="5421313"/>
          <p14:tracePt t="22860" x="3203575" y="5421313"/>
          <p14:tracePt t="22953" x="3221038" y="5421313"/>
          <p14:tracePt t="22969" x="3228975" y="5421313"/>
          <p14:tracePt t="22977" x="3238500" y="5421313"/>
          <p14:tracePt t="22985" x="3246438" y="5421313"/>
          <p14:tracePt t="22993" x="3254375" y="5421313"/>
          <p14:tracePt t="23001" x="3263900" y="5421313"/>
          <p14:tracePt t="23009" x="3271838" y="5421313"/>
          <p14:tracePt t="23017" x="3279775" y="5421313"/>
          <p14:tracePt t="23026" x="3289300" y="5421313"/>
          <p14:tracePt t="23033" x="3297238" y="5421313"/>
          <p14:tracePt t="23043" x="3322638" y="5421313"/>
          <p14:tracePt t="23049" x="3330575" y="5421313"/>
          <p14:tracePt t="23065" x="3348038" y="5421313"/>
          <p14:tracePt t="23076" x="3355975" y="5421313"/>
          <p14:tracePt t="23081" x="3365500" y="5421313"/>
          <p14:tracePt t="23092" x="3382963" y="5421313"/>
          <p14:tracePt t="23109" x="3398838" y="5421313"/>
          <p14:tracePt t="23113" x="3416300" y="5421313"/>
          <p14:tracePt t="23121" x="3433763" y="5421313"/>
          <p14:tracePt t="23129" x="3459163" y="5421313"/>
          <p14:tracePt t="23137" x="3467100" y="5421313"/>
          <p14:tracePt t="23145" x="3492500" y="5421313"/>
          <p14:tracePt t="23153" x="3509963" y="5421313"/>
          <p14:tracePt t="23161" x="3527425" y="5421313"/>
          <p14:tracePt t="23169" x="3543300" y="5430838"/>
          <p14:tracePt t="23177" x="3560763" y="5430838"/>
          <p14:tracePt t="23185" x="3568700" y="5430838"/>
          <p14:tracePt t="23193" x="3578225" y="5430838"/>
          <p14:tracePt t="23201" x="3594100" y="5446713"/>
          <p14:tracePt t="23209" x="3603625" y="5446713"/>
          <p14:tracePt t="23217" x="3629025" y="5446713"/>
          <p14:tracePt t="23225" x="3636963" y="5446713"/>
          <p14:tracePt t="23233" x="3662363" y="5446713"/>
          <p14:tracePt t="23242" x="3671888" y="5446713"/>
          <p14:tracePt t="23249" x="3679825" y="5446713"/>
          <p14:tracePt t="23259" x="3697288" y="5446713"/>
          <p14:tracePt t="23297" x="3705225" y="5446713"/>
          <p14:tracePt t="23361" x="3730625" y="5446713"/>
          <p14:tracePt t="23369" x="3738563" y="5446713"/>
          <p14:tracePt t="23385" x="3748088" y="5446713"/>
          <p14:tracePt t="23393" x="3763963" y="5446713"/>
          <p14:tracePt t="23409" x="3773488" y="5446713"/>
          <p14:tracePt t="23417" x="3790950" y="5446713"/>
          <p14:tracePt t="23426" x="3798888" y="5446713"/>
          <p14:tracePt t="23433" x="3816350" y="5446713"/>
          <p14:tracePt t="23442" x="3824288" y="5446713"/>
          <p14:tracePt t="23449" x="3832225" y="5446713"/>
          <p14:tracePt t="23458" x="3841750" y="5446713"/>
          <p14:tracePt t="23476" x="3867150" y="5446713"/>
          <p14:tracePt t="23481" x="3875088" y="5446713"/>
          <p14:tracePt t="23497" x="3892550" y="5446713"/>
          <p14:tracePt t="23513" x="3908425" y="5446713"/>
          <p14:tracePt t="23521" x="3925888" y="5446713"/>
          <p14:tracePt t="23537" x="3943350" y="5446713"/>
          <p14:tracePt t="23545" x="3960813" y="5446713"/>
          <p14:tracePt t="23553" x="3976688" y="5446713"/>
          <p14:tracePt t="23561" x="4011613" y="5446713"/>
          <p14:tracePt t="23569" x="4044950" y="5446713"/>
          <p14:tracePt t="23577" x="4062413" y="5446713"/>
          <p14:tracePt t="23585" x="4087813" y="5446713"/>
          <p14:tracePt t="23593" x="4113213" y="5446713"/>
          <p14:tracePt t="23601" x="4121150" y="5446713"/>
          <p14:tracePt t="23609" x="4146550" y="5446713"/>
          <p14:tracePt t="23617" x="4156075" y="5446713"/>
          <p14:tracePt t="23626" x="4164013" y="5446713"/>
          <p14:tracePt t="23633" x="4181475" y="5446713"/>
          <p14:tracePt t="23642" x="4189413" y="5446713"/>
          <p14:tracePt t="23649" x="4197350" y="5446713"/>
          <p14:tracePt t="23658" x="4214813" y="5446713"/>
          <p14:tracePt t="23665" x="4232275" y="5446713"/>
          <p14:tracePt t="23675" x="4257675" y="5446713"/>
          <p14:tracePt t="23681" x="4265613" y="5446713"/>
          <p14:tracePt t="23692" x="4283075" y="5446713"/>
          <p14:tracePt t="23697" x="4291013" y="5446713"/>
          <p14:tracePt t="23713" x="4300538" y="5446713"/>
          <p14:tracePt t="23721" x="4316413" y="5446713"/>
          <p14:tracePt t="23753" x="4325938" y="5446713"/>
          <p14:tracePt t="23777" x="4333875" y="5446713"/>
          <p14:tracePt t="23793" x="4341813" y="5446713"/>
          <p14:tracePt t="23817" x="4351338" y="5446713"/>
          <p14:tracePt t="23833" x="4359275" y="5446713"/>
          <p14:tracePt t="23858" x="4376738" y="5446713"/>
          <p14:tracePt t="23865" x="4384675" y="5446713"/>
          <p14:tracePt t="23881" x="4402138" y="5456238"/>
          <p14:tracePt t="23889" x="4419600" y="5456238"/>
          <p14:tracePt t="23906" x="4427538" y="5464175"/>
          <p14:tracePt t="23929" x="4445000" y="5464175"/>
          <p14:tracePt t="23937" x="4452938" y="5464175"/>
          <p14:tracePt t="24033" x="4460875" y="5464175"/>
          <p14:tracePt t="24041" x="4470400" y="5464175"/>
          <p14:tracePt t="24049" x="4478338" y="5464175"/>
          <p14:tracePt t="24059" x="4495800" y="5464175"/>
          <p14:tracePt t="24065" x="4521200" y="5464175"/>
          <p14:tracePt t="24075" x="4554538" y="5464175"/>
          <p14:tracePt t="24081" x="4589463" y="5464175"/>
          <p14:tracePt t="24091" x="4614863" y="5464175"/>
          <p14:tracePt t="24097" x="4640263" y="5464175"/>
          <p14:tracePt t="24108" x="4665663" y="5464175"/>
          <p14:tracePt t="24113" x="4683125" y="5464175"/>
          <p14:tracePt t="24129" x="4699000" y="5464175"/>
          <p14:tracePt t="24137" x="4708525" y="5464175"/>
          <p14:tracePt t="24145" x="4716463" y="5464175"/>
          <p14:tracePt t="24161" x="4733925" y="5464175"/>
          <p14:tracePt t="24169" x="4741863" y="5456238"/>
          <p14:tracePt t="24201" x="4749800" y="5456238"/>
          <p14:tracePt t="24217" x="4767263" y="5456238"/>
          <p14:tracePt t="24233" x="4775200" y="5456238"/>
          <p14:tracePt t="24241" x="4784725" y="5456238"/>
          <p14:tracePt t="24249" x="4792663" y="5456238"/>
          <p14:tracePt t="24258" x="4810125" y="5456238"/>
          <p14:tracePt t="24265" x="4818063" y="5456238"/>
          <p14:tracePt t="24275" x="4835525" y="5456238"/>
          <p14:tracePt t="24281" x="4843463" y="5456238"/>
          <p14:tracePt t="24292" x="4852988" y="5456238"/>
          <p14:tracePt t="24297" x="4860925" y="5456238"/>
          <p14:tracePt t="24308" x="4868863" y="5456238"/>
          <p14:tracePt t="24313" x="4878388" y="5456238"/>
          <p14:tracePt t="24321" x="4903788" y="5456238"/>
          <p14:tracePt t="24329" x="4911725" y="5456238"/>
          <p14:tracePt t="24345" x="4929188" y="5456238"/>
          <p14:tracePt t="24353" x="4937125" y="5456238"/>
          <p14:tracePt t="24369" x="4946650" y="5456238"/>
          <p14:tracePt t="24377" x="4962525" y="5456238"/>
          <p14:tracePt t="24393" x="4972050" y="5456238"/>
          <p14:tracePt t="24401" x="4979988" y="5456238"/>
          <p14:tracePt t="24417" x="4987925" y="5456238"/>
          <p14:tracePt t="24497" x="4997450" y="5456238"/>
          <p14:tracePt t="24513" x="5005388" y="5456238"/>
          <p14:tracePt t="24521" x="5013325" y="5446713"/>
          <p14:tracePt t="24537" x="5030788" y="5446713"/>
          <p14:tracePt t="24545" x="5038725" y="5446713"/>
          <p14:tracePt t="24553" x="5038725" y="5438775"/>
          <p14:tracePt t="24561" x="5064125" y="5438775"/>
          <p14:tracePt t="24569" x="5073650" y="5430838"/>
          <p14:tracePt t="24577" x="5091113" y="5430838"/>
          <p14:tracePt t="24585" x="5099050" y="5430838"/>
          <p14:tracePt t="24601" x="5124450" y="5430838"/>
          <p14:tracePt t="24609" x="5132388" y="5430838"/>
          <p14:tracePt t="24617" x="5141913" y="5430838"/>
          <p14:tracePt t="24625" x="5167313" y="5430838"/>
          <p14:tracePt t="24633" x="5192713" y="5430838"/>
          <p14:tracePt t="24642" x="5218113" y="5430838"/>
          <p14:tracePt t="24649" x="5251450" y="5430838"/>
          <p14:tracePt t="24659" x="5268913" y="5430838"/>
          <p14:tracePt t="24665" x="5286375" y="5430838"/>
          <p14:tracePt t="24675" x="5327650" y="5430838"/>
          <p14:tracePt t="24681" x="5345113" y="5430838"/>
          <p14:tracePt t="24691" x="5387975" y="5430838"/>
          <p14:tracePt t="24697" x="5405438" y="5430838"/>
          <p14:tracePt t="24708" x="5438775" y="5430838"/>
          <p14:tracePt t="24713" x="5446713" y="5430838"/>
          <p14:tracePt t="24725" x="5472113" y="5430838"/>
          <p14:tracePt t="24729" x="5481638" y="5430838"/>
          <p14:tracePt t="24737" x="5489575" y="5430838"/>
          <p14:tracePt t="24753" x="5497513" y="5430838"/>
          <p14:tracePt t="24889" x="5507038" y="5430838"/>
          <p14:tracePt t="24913" x="5514975" y="5430838"/>
          <p14:tracePt t="24921" x="5524500" y="5430838"/>
          <p14:tracePt t="24937" x="5532438" y="5421313"/>
          <p14:tracePt t="24961" x="5540375" y="5421313"/>
          <p14:tracePt t="24969" x="5549900" y="5421313"/>
          <p14:tracePt t="24977" x="5565775" y="5421313"/>
          <p14:tracePt t="24985" x="5575300" y="5421313"/>
          <p14:tracePt t="24993" x="5583238" y="5421313"/>
          <p14:tracePt t="25001" x="5591175" y="5421313"/>
          <p14:tracePt t="25009" x="5600700" y="5421313"/>
          <p14:tracePt t="25081" x="5608638" y="5421313"/>
          <p14:tracePt t="25241" x="5634038" y="5413375"/>
          <p14:tracePt t="25249" x="5641975" y="5405438"/>
          <p14:tracePt t="25258" x="5668963" y="5405438"/>
          <p14:tracePt t="25265" x="5710238" y="5395913"/>
          <p14:tracePt t="25275" x="5753100" y="5395913"/>
          <p14:tracePt t="25281" x="5795963" y="5395913"/>
          <p14:tracePt t="25292" x="5854700" y="5395913"/>
          <p14:tracePt t="25297" x="5897563" y="5395913"/>
          <p14:tracePt t="25309" x="5957888" y="5395913"/>
          <p14:tracePt t="25313" x="5999163" y="5395913"/>
          <p14:tracePt t="25325" x="6034088" y="5395913"/>
          <p14:tracePt t="25329" x="6076950" y="5395913"/>
          <p14:tracePt t="25337" x="6118225" y="5395913"/>
          <p14:tracePt t="25345" x="6178550" y="5395913"/>
          <p14:tracePt t="25353" x="6211888" y="5395913"/>
          <p14:tracePt t="25361" x="6254750" y="5395913"/>
          <p14:tracePt t="25369" x="6280150" y="5395913"/>
          <p14:tracePt t="25377" x="6297613" y="5395913"/>
          <p14:tracePt t="25385" x="6323013" y="5395913"/>
          <p14:tracePt t="25393" x="6330950" y="5395913"/>
          <p14:tracePt t="25401" x="6348413" y="5395913"/>
          <p14:tracePt t="25409" x="6365875" y="5395913"/>
          <p14:tracePt t="25433" x="6381750" y="5395913"/>
          <p14:tracePt t="25449" x="6391275" y="5395913"/>
          <p14:tracePt t="25458" x="6416675" y="5395913"/>
          <p14:tracePt t="25465" x="6424613" y="5395913"/>
          <p14:tracePt t="25475" x="6432550" y="5395913"/>
          <p14:tracePt t="25481" x="6450013" y="5395913"/>
          <p14:tracePt t="25491" x="6457950" y="5395913"/>
          <p14:tracePt t="25497" x="6475413" y="5395913"/>
          <p14:tracePt t="25508" x="6492875" y="5395913"/>
          <p14:tracePt t="25513" x="6526213" y="5395913"/>
          <p14:tracePt t="25525" x="6569075" y="5395913"/>
          <p14:tracePt t="25529" x="6611938" y="5395913"/>
          <p14:tracePt t="25537" x="6654800" y="5395913"/>
          <p14:tracePt t="25545" x="6713538" y="5395913"/>
          <p14:tracePt t="25554" x="6764338" y="5413375"/>
          <p14:tracePt t="25561" x="6807200" y="5413375"/>
          <p14:tracePt t="25569" x="6840538" y="5413375"/>
          <p14:tracePt t="25577" x="6875463" y="5430838"/>
          <p14:tracePt t="25585" x="6883400" y="5430838"/>
          <p14:tracePt t="25593" x="6891338" y="5430838"/>
          <p14:tracePt t="25602" x="6900863" y="5430838"/>
          <p14:tracePt t="26465" x="6883400" y="5430838"/>
          <p14:tracePt t="26474" x="6865938" y="5438775"/>
          <p14:tracePt t="26481" x="6832600" y="5456238"/>
          <p14:tracePt t="26491" x="6781800" y="5464175"/>
          <p14:tracePt t="26497" x="6738938" y="5481638"/>
          <p14:tracePt t="26508" x="6705600" y="5489575"/>
          <p14:tracePt t="26513" x="6670675" y="5489575"/>
          <p14:tracePt t="26525" x="6662738" y="5489575"/>
          <p14:tracePt t="26529" x="6645275" y="5497513"/>
          <p14:tracePt t="26537" x="6637338" y="5497513"/>
          <p14:tracePt t="26561" x="6611938" y="5497513"/>
          <p14:tracePt t="26569" x="6602413" y="5507038"/>
          <p14:tracePt t="26585" x="6594475" y="5514975"/>
          <p14:tracePt t="26601" x="6577013" y="5514975"/>
          <p14:tracePt t="26641" x="6569075" y="5514975"/>
          <p14:tracePt t="26649" x="6561138" y="5514975"/>
          <p14:tracePt t="26665" x="6551613" y="5514975"/>
          <p14:tracePt t="26675" x="6535738" y="5514975"/>
          <p14:tracePt t="26691" x="6526213" y="5514975"/>
          <p14:tracePt t="26697" x="6510338" y="5514975"/>
          <p14:tracePt t="26708" x="6492875" y="5514975"/>
          <p14:tracePt t="26713" x="6475413" y="5514975"/>
          <p14:tracePt t="26724" x="6457950" y="5514975"/>
          <p14:tracePt t="26729" x="6432550" y="5514975"/>
          <p14:tracePt t="26737" x="6424613" y="5514975"/>
          <p14:tracePt t="26745" x="6399213" y="5514975"/>
          <p14:tracePt t="26753" x="6365875" y="5514975"/>
          <p14:tracePt t="26761" x="6348413" y="5514975"/>
          <p14:tracePt t="26769" x="6313488" y="5514975"/>
          <p14:tracePt t="26777" x="6272213" y="5514975"/>
          <p14:tracePt t="26785" x="6229350" y="5514975"/>
          <p14:tracePt t="26793" x="6186488" y="5514975"/>
          <p14:tracePt t="26801" x="6143625" y="5514975"/>
          <p14:tracePt t="26809" x="6084888" y="5514975"/>
          <p14:tracePt t="26817" x="6042025" y="5514975"/>
          <p14:tracePt t="26825" x="5983288" y="5514975"/>
          <p14:tracePt t="26833" x="5922963" y="5514975"/>
          <p14:tracePt t="26842" x="5864225" y="5514975"/>
          <p14:tracePt t="26849" x="5813425" y="5514975"/>
          <p14:tracePt t="26858" x="5727700" y="5514975"/>
          <p14:tracePt t="26865" x="5651500" y="5514975"/>
          <p14:tracePt t="26874" x="5565775" y="5514975"/>
          <p14:tracePt t="26881" x="5497513" y="5514975"/>
          <p14:tracePt t="26891" x="5395913" y="5514975"/>
          <p14:tracePt t="26897" x="5311775" y="5514975"/>
          <p14:tracePt t="26908" x="5208588" y="5514975"/>
          <p14:tracePt t="26913" x="5124450" y="5514975"/>
          <p14:tracePt t="26925" x="5013325" y="5514975"/>
          <p14:tracePt t="26929" x="4903788" y="5514975"/>
          <p14:tracePt t="26937" x="4775200" y="5514975"/>
          <p14:tracePt t="26945" x="4665663" y="5514975"/>
          <p14:tracePt t="26953" x="4564063" y="5514975"/>
          <p14:tracePt t="26961" x="4452938" y="5514975"/>
          <p14:tracePt t="26969" x="4333875" y="5514975"/>
          <p14:tracePt t="26977" x="4224338" y="5514975"/>
          <p14:tracePt t="26985" x="4113213" y="5514975"/>
          <p14:tracePt t="26993" x="4037013" y="5514975"/>
          <p14:tracePt t="27001" x="3943350" y="5514975"/>
          <p14:tracePt t="27009" x="3900488" y="5514975"/>
          <p14:tracePt t="27017" x="3849688" y="5514975"/>
          <p14:tracePt t="27025" x="3806825" y="5514975"/>
          <p14:tracePt t="27033" x="3773488" y="5540375"/>
          <p14:tracePt t="27041" x="3730625" y="5540375"/>
          <p14:tracePt t="27059" x="3654425" y="5557838"/>
          <p14:tracePt t="27065" x="3603625" y="5565775"/>
          <p14:tracePt t="27074" x="3560763" y="5583238"/>
          <p14:tracePt t="27081" x="3509963" y="5583238"/>
          <p14:tracePt t="27091" x="3492500" y="5591175"/>
          <p14:tracePt t="27097" x="3459163" y="5591175"/>
          <p14:tracePt t="27108" x="3433763" y="5591175"/>
          <p14:tracePt t="27113" x="3424238" y="5591175"/>
          <p14:tracePt t="27124" x="3398838" y="5591175"/>
          <p14:tracePt t="27129" x="3382963" y="5600700"/>
          <p14:tracePt t="27137" x="3365500" y="5608638"/>
          <p14:tracePt t="27145" x="3355975" y="5608638"/>
          <p14:tracePt t="27153" x="3340100" y="5608638"/>
          <p14:tracePt t="27161" x="3330575" y="5616575"/>
          <p14:tracePt t="27169" x="3322638" y="5616575"/>
          <p14:tracePt t="27177" x="3314700" y="5626100"/>
          <p14:tracePt t="27209" x="3305175" y="5634038"/>
          <p14:tracePt t="27298" x="3305175" y="5641975"/>
          <p14:tracePt t="27330" x="3305175" y="5651500"/>
          <p14:tracePt t="27457" x="3322638" y="5651500"/>
          <p14:tracePt t="27465" x="3365500" y="5651500"/>
          <p14:tracePt t="27474" x="3449638" y="5651500"/>
          <p14:tracePt t="27481" x="3517900" y="5651500"/>
          <p14:tracePt t="27491" x="3603625" y="5651500"/>
          <p14:tracePt t="27497" x="3705225" y="5651500"/>
          <p14:tracePt t="27507" x="3790950" y="5651500"/>
          <p14:tracePt t="27513" x="3892550" y="5651500"/>
          <p14:tracePt t="27524" x="3951288" y="5651500"/>
          <p14:tracePt t="27529" x="3976688" y="5651500"/>
          <p14:tracePt t="27537" x="3986213" y="5651500"/>
          <p14:tracePt t="27545" x="3994150" y="5651500"/>
          <p14:tracePt t="27553" x="3994150" y="5659438"/>
          <p14:tracePt t="27577" x="4002088" y="5659438"/>
          <p14:tracePt t="27609" x="4011613" y="5659438"/>
          <p14:tracePt t="27649" x="4011613" y="5684838"/>
          <p14:tracePt t="27665" x="3994150" y="5694363"/>
          <p14:tracePt t="27674" x="3976688" y="5694363"/>
          <p14:tracePt t="27681" x="3951288" y="5694363"/>
          <p14:tracePt t="27691" x="3925888" y="5694363"/>
          <p14:tracePt t="27697" x="3900488" y="5694363"/>
          <p14:tracePt t="27708" x="3867150" y="5694363"/>
          <p14:tracePt t="27713" x="3832225" y="5694363"/>
          <p14:tracePt t="27724" x="3790950" y="5694363"/>
          <p14:tracePt t="27729" x="3748088" y="5694363"/>
          <p14:tracePt t="27741" x="3705225" y="5694363"/>
          <p14:tracePt t="27745" x="3662363" y="5694363"/>
          <p14:tracePt t="27753" x="3611563" y="5694363"/>
          <p14:tracePt t="27761" x="3594100" y="5694363"/>
          <p14:tracePt t="27769" x="3568700" y="5684838"/>
          <p14:tracePt t="27777" x="3543300" y="5676900"/>
          <p14:tracePt t="27785" x="3535363" y="5676900"/>
          <p14:tracePt t="27793" x="3527425" y="5676900"/>
          <p14:tracePt t="27801" x="3517900" y="5668963"/>
          <p14:tracePt t="27817" x="3509963" y="5668963"/>
          <p14:tracePt t="27825" x="3492500" y="5651500"/>
          <p14:tracePt t="27865" x="3484563" y="5651500"/>
          <p14:tracePt t="27874" x="3475038" y="5641975"/>
          <p14:tracePt t="27881" x="3475038" y="5634038"/>
          <p14:tracePt t="27891" x="3459163" y="5626100"/>
          <p14:tracePt t="27907" x="3449638" y="5616575"/>
          <p14:tracePt t="27913" x="3449638" y="5608638"/>
          <p14:tracePt t="27924" x="3449638" y="5600700"/>
          <p14:tracePt t="27929" x="3449638" y="5591175"/>
          <p14:tracePt t="27941" x="3449638" y="5583238"/>
          <p14:tracePt t="27945" x="3449638" y="5575300"/>
          <p14:tracePt t="27953" x="3449638" y="5565775"/>
          <p14:tracePt t="27961" x="3449638" y="5549900"/>
          <p14:tracePt t="27969" x="3433763" y="5514975"/>
          <p14:tracePt t="27977" x="3433763" y="5507038"/>
          <p14:tracePt t="27985" x="3433763" y="5481638"/>
          <p14:tracePt t="27993" x="3433763" y="5464175"/>
          <p14:tracePt t="28001" x="3441700" y="5456238"/>
          <p14:tracePt t="28009" x="3459163" y="5438775"/>
          <p14:tracePt t="28017" x="3475038" y="5430838"/>
          <p14:tracePt t="28025" x="3509963" y="5421313"/>
          <p14:tracePt t="28033" x="3543300" y="5395913"/>
          <p14:tracePt t="28042" x="3578225" y="5395913"/>
          <p14:tracePt t="28049" x="3586163" y="5387975"/>
          <p14:tracePt t="28058" x="3611563" y="5387975"/>
          <p14:tracePt t="28065" x="3629025" y="5387975"/>
          <p14:tracePt t="28097" x="3646488" y="5387975"/>
          <p14:tracePt t="28122" x="3654425" y="5387975"/>
          <p14:tracePt t="28137" x="3679825" y="5387975"/>
          <p14:tracePt t="28145" x="3705225" y="5405438"/>
          <p14:tracePt t="28153" x="3722688" y="5464175"/>
          <p14:tracePt t="28161" x="3730625" y="5489575"/>
          <p14:tracePt t="28169" x="3748088" y="5514975"/>
          <p14:tracePt t="28177" x="3756025" y="5540375"/>
          <p14:tracePt t="28185" x="3773488" y="5583238"/>
          <p14:tracePt t="28201" x="3773488" y="5608638"/>
          <p14:tracePt t="28217" x="3773488" y="5616575"/>
          <p14:tracePt t="28225" x="3773488" y="5634038"/>
          <p14:tracePt t="28241" x="3773488" y="5641975"/>
          <p14:tracePt t="28249" x="3763963" y="5659438"/>
          <p14:tracePt t="28258" x="3738563" y="5676900"/>
          <p14:tracePt t="28265" x="3730625" y="5676900"/>
          <p14:tracePt t="28274" x="3687763" y="5676900"/>
          <p14:tracePt t="28281" x="3646488" y="5676900"/>
          <p14:tracePt t="28290" x="3594100" y="5676900"/>
          <p14:tracePt t="28297" x="3527425" y="5676900"/>
          <p14:tracePt t="28307" x="3467100" y="5676900"/>
          <p14:tracePt t="28313" x="3408363" y="5676900"/>
          <p14:tracePt t="28324" x="3365500" y="5676900"/>
          <p14:tracePt t="28329" x="3322638" y="5676900"/>
          <p14:tracePt t="28341" x="3289300" y="5676900"/>
          <p14:tracePt t="28345" x="3246438" y="5676900"/>
          <p14:tracePt t="28353" x="3186113" y="5676900"/>
          <p14:tracePt t="28361" x="3160713" y="5676900"/>
          <p14:tracePt t="28369" x="3101975" y="5676900"/>
          <p14:tracePt t="28377" x="3051175" y="5676900"/>
          <p14:tracePt t="28385" x="2974975" y="5676900"/>
          <p14:tracePt t="28393" x="2914650" y="5668963"/>
          <p14:tracePt t="28401" x="2855913" y="5659438"/>
          <p14:tracePt t="28409" x="2795588" y="5651500"/>
          <p14:tracePt t="28417" x="2693988" y="5626100"/>
          <p14:tracePt t="28425" x="2625725" y="5616575"/>
          <p14:tracePt t="28433" x="2592388" y="5616575"/>
          <p14:tracePt t="28441" x="2557463" y="5608638"/>
          <p14:tracePt t="28449" x="2524125" y="5608638"/>
          <p14:tracePt t="28458" x="2516188" y="5608638"/>
          <p14:tracePt t="28465" x="2498725" y="5608638"/>
          <p14:tracePt t="28474" x="2481263" y="5600700"/>
          <p14:tracePt t="28602" x="2463800" y="5600700"/>
          <p14:tracePt t="28618" x="2455863" y="5600700"/>
          <p14:tracePt t="28634" x="2455863" y="5608638"/>
          <p14:tracePt t="28658" x="2455863" y="5616575"/>
          <p14:tracePt t="28681" x="2455863" y="5626100"/>
          <p14:tracePt t="28705" x="2447925" y="5634038"/>
          <p14:tracePt t="28713" x="2430463" y="5651500"/>
          <p14:tracePt t="28721" x="2422525" y="5651500"/>
          <p14:tracePt t="28729" x="2387600" y="5651500"/>
          <p14:tracePt t="28740" x="2344738" y="5659438"/>
          <p14:tracePt t="28745" x="2328863" y="5659438"/>
          <p14:tracePt t="28753" x="2286000" y="5659438"/>
          <p14:tracePt t="28761" x="2252663" y="5684838"/>
          <p14:tracePt t="28769" x="2209800" y="5684838"/>
          <p14:tracePt t="28777" x="2166938" y="5684838"/>
          <p14:tracePt t="28785" x="2133600" y="5684838"/>
          <p14:tracePt t="28793" x="2098675" y="5684838"/>
          <p14:tracePt t="28801" x="2082800" y="5684838"/>
          <p14:tracePt t="28809" x="2047875" y="5684838"/>
          <p14:tracePt t="28817" x="2022475" y="5684838"/>
          <p14:tracePt t="28825" x="1989138" y="5684838"/>
          <p14:tracePt t="28833" x="1971675" y="5676900"/>
          <p14:tracePt t="28841" x="1938338" y="5668963"/>
          <p14:tracePt t="28849" x="1911350" y="5651500"/>
          <p14:tracePt t="28858" x="1878013" y="5641975"/>
          <p14:tracePt t="28865" x="1860550" y="5641975"/>
          <p14:tracePt t="28874" x="1844675" y="5634038"/>
          <p14:tracePt t="28881" x="1809750" y="5626100"/>
          <p14:tracePt t="28890" x="1776413" y="5626100"/>
          <p14:tracePt t="28897" x="1741488" y="5608638"/>
          <p14:tracePt t="28907" x="1716088" y="5600700"/>
          <p14:tracePt t="28913" x="1690688" y="5591175"/>
          <p14:tracePt t="28924" x="1665288" y="5583238"/>
          <p14:tracePt t="28929" x="1657350" y="5583238"/>
          <p14:tracePt t="28993" x="1649413" y="5583238"/>
          <p14:tracePt t="29001" x="1649413" y="5575300"/>
          <p14:tracePt t="29009" x="1639888" y="5565775"/>
          <p14:tracePt t="29017" x="1639888" y="5557838"/>
          <p14:tracePt t="29025" x="1639888" y="5540375"/>
          <p14:tracePt t="29033" x="1639888" y="5524500"/>
          <p14:tracePt t="29042" x="1639888" y="5507038"/>
          <p14:tracePt t="29049" x="1639888" y="5489575"/>
          <p14:tracePt t="29058" x="1639888" y="5464175"/>
          <p14:tracePt t="29065" x="1649413" y="5456238"/>
          <p14:tracePt t="29074" x="1682750" y="5438775"/>
          <p14:tracePt t="29081" x="1700213" y="5421313"/>
          <p14:tracePt t="29090" x="1733550" y="5413375"/>
          <p14:tracePt t="29097" x="1784350" y="5405438"/>
          <p14:tracePt t="29107" x="1835150" y="5370513"/>
          <p14:tracePt t="29113" x="1878013" y="5362575"/>
          <p14:tracePt t="29124" x="1920875" y="5362575"/>
          <p14:tracePt t="29129" x="1971675" y="5353050"/>
          <p14:tracePt t="29141" x="2022475" y="5353050"/>
          <p14:tracePt t="29145" x="2082800" y="5345113"/>
          <p14:tracePt t="29153" x="2133600" y="5337175"/>
          <p14:tracePt t="29161" x="2174875" y="5337175"/>
          <p14:tracePt t="29169" x="2217738" y="5337175"/>
          <p14:tracePt t="29177" x="2252663" y="5337175"/>
          <p14:tracePt t="29185" x="2278063" y="5337175"/>
          <p14:tracePt t="29209" x="2286000" y="5337175"/>
          <p14:tracePt t="29217" x="2293938" y="5337175"/>
          <p14:tracePt t="29225" x="2303463" y="5345113"/>
          <p14:tracePt t="29233" x="2311400" y="5370513"/>
          <p14:tracePt t="29241" x="2336800" y="5405438"/>
          <p14:tracePt t="29249" x="2354263" y="5413375"/>
          <p14:tracePt t="29257" x="2371725" y="5438775"/>
          <p14:tracePt t="29265" x="2397125" y="5497513"/>
          <p14:tracePt t="29274" x="2405063" y="5507038"/>
          <p14:tracePt t="29281" x="2422525" y="5540375"/>
          <p14:tracePt t="29290" x="2438400" y="5549900"/>
          <p14:tracePt t="29297" x="2447925" y="5565775"/>
          <p14:tracePt t="29307" x="2447925" y="5575300"/>
          <p14:tracePt t="29313" x="2447925" y="5591175"/>
          <p14:tracePt t="29324" x="2447925" y="5608638"/>
          <p14:tracePt t="29341" x="2447925" y="5626100"/>
          <p14:tracePt t="29353" x="2447925" y="5634038"/>
          <p14:tracePt t="29401" x="2447925" y="5641975"/>
          <p14:tracePt t="29425" x="2447925" y="5659438"/>
          <p14:tracePt t="29441" x="2447925" y="5668963"/>
          <p14:tracePt t="29481" x="2438400" y="5668963"/>
          <p14:tracePt t="29490" x="2438400" y="5676900"/>
          <p14:tracePt t="29521" x="2422525" y="5684838"/>
          <p14:tracePt t="29737" x="2413000" y="5684838"/>
          <p14:tracePt t="29769" x="2413000" y="5694363"/>
          <p14:tracePt t="29777" x="2422525" y="5710238"/>
          <p14:tracePt t="29785" x="2438400" y="5710238"/>
          <p14:tracePt t="29793" x="2473325" y="5727700"/>
          <p14:tracePt t="29801" x="2481263" y="5735638"/>
          <p14:tracePt t="29809" x="2516188" y="5745163"/>
          <p14:tracePt t="29817" x="2541588" y="5753100"/>
          <p14:tracePt t="29825" x="2582863" y="5778500"/>
          <p14:tracePt t="29833" x="2625725" y="5778500"/>
          <p14:tracePt t="29841" x="2660650" y="5778500"/>
          <p14:tracePt t="29849" x="2686050" y="5778500"/>
          <p14:tracePt t="29857" x="2693988" y="5778500"/>
          <p14:tracePt t="29865" x="2701925" y="5778500"/>
          <p14:tracePt t="30145" x="2711450" y="5803900"/>
          <p14:tracePt t="30161" x="2711450" y="5846763"/>
          <p14:tracePt t="30169" x="2727325" y="5864225"/>
          <p14:tracePt t="30177" x="2736850" y="5880100"/>
          <p14:tracePt t="30185" x="2736850" y="5889625"/>
          <p14:tracePt t="30193" x="2736850" y="5905500"/>
          <p14:tracePt t="30201" x="2736850" y="5922963"/>
          <p14:tracePt t="30209" x="2736850" y="5948363"/>
          <p14:tracePt t="30217" x="2736850" y="5973763"/>
          <p14:tracePt t="30225" x="2736850" y="5999163"/>
          <p14:tracePt t="30233" x="2744788" y="6024563"/>
          <p14:tracePt t="30241" x="2762250" y="6049963"/>
          <p14:tracePt t="30249" x="2778125" y="6076950"/>
          <p14:tracePt t="30258" x="2787650" y="6084888"/>
          <p14:tracePt t="30265" x="2787650" y="6118225"/>
          <p14:tracePt t="30274" x="2805113" y="6143625"/>
          <p14:tracePt t="30281" x="2813050" y="6169025"/>
          <p14:tracePt t="30290" x="2830513" y="6186488"/>
          <p14:tracePt t="30297" x="2838450" y="6203950"/>
          <p14:tracePt t="30308" x="2855913" y="6221413"/>
          <p14:tracePt t="30313" x="2855913" y="6229350"/>
          <p14:tracePt t="30324" x="2881313" y="6246813"/>
          <p14:tracePt t="30329" x="2881313" y="6254750"/>
          <p14:tracePt t="30341" x="2889250" y="6262688"/>
          <p14:tracePt t="30353" x="2897188" y="6280150"/>
          <p14:tracePt t="30361" x="2897188" y="6288088"/>
          <p14:tracePt t="30369" x="2914650" y="6297613"/>
          <p14:tracePt t="30393" x="2922588" y="6305550"/>
          <p14:tracePt t="30457" x="2922588" y="6323013"/>
          <p14:tracePt t="30593" x="2914650" y="6323013"/>
          <p14:tracePt t="30609" x="2906713" y="6323013"/>
          <p14:tracePt t="30625" x="2906713" y="6313488"/>
          <p14:tracePt t="30641" x="2906713" y="6305550"/>
          <p14:tracePt t="30649" x="2897188" y="6297613"/>
          <p14:tracePt t="30745" x="2889250" y="6288088"/>
          <p14:tracePt t="30793" x="2889250" y="6280150"/>
          <p14:tracePt t="30801" x="2881313" y="6272213"/>
          <p14:tracePt t="30817" x="2871788" y="6262688"/>
          <p14:tracePt t="30833" x="2871788" y="6246813"/>
          <p14:tracePt t="30841" x="2863850" y="6237288"/>
          <p14:tracePt t="30865" x="2855913" y="6229350"/>
          <p14:tracePt t="30873" x="2846388" y="6221413"/>
          <p14:tracePt t="30881" x="2846388" y="6211888"/>
          <p14:tracePt t="30890" x="2846388" y="6203950"/>
          <p14:tracePt t="30897" x="2838450" y="6194425"/>
          <p14:tracePt t="30907" x="2830513" y="6186488"/>
          <p14:tracePt t="30914" x="2820988" y="6161088"/>
          <p14:tracePt t="30923" x="2820988" y="6153150"/>
          <p14:tracePt t="30929" x="2820988" y="6135688"/>
          <p14:tracePt t="30940" x="2820988" y="6127750"/>
          <p14:tracePt t="30945" x="2820988" y="6110288"/>
          <p14:tracePt t="30957" x="2820988" y="6092825"/>
          <p14:tracePt t="30961" x="2820988" y="6076950"/>
          <p14:tracePt t="30969" x="2820988" y="6059488"/>
          <p14:tracePt t="30977" x="2820988" y="6024563"/>
          <p14:tracePt t="30985" x="2830513" y="5991225"/>
          <p14:tracePt t="30993" x="2846388" y="5983288"/>
          <p14:tracePt t="31001" x="2855913" y="5948363"/>
          <p14:tracePt t="31009" x="2871788" y="5932488"/>
          <p14:tracePt t="31017" x="2881313" y="5922963"/>
          <p14:tracePt t="31025" x="2897188" y="5905500"/>
          <p14:tracePt t="31033" x="2906713" y="5905500"/>
          <p14:tracePt t="31057" x="2914650" y="5905500"/>
          <p14:tracePt t="31081" x="2914650" y="5897563"/>
          <p14:tracePt t="31090" x="2922588" y="5897563"/>
          <p14:tracePt t="31097" x="2932113" y="5897563"/>
          <p14:tracePt t="31146" x="2940050" y="5897563"/>
          <p14:tracePt t="31161" x="2957513" y="5897563"/>
          <p14:tracePt t="31177" x="2974975" y="5905500"/>
          <p14:tracePt t="31185" x="2982913" y="5905500"/>
          <p14:tracePt t="31193" x="2990850" y="5922963"/>
          <p14:tracePt t="31201" x="3008313" y="5932488"/>
          <p14:tracePt t="31209" x="3041650" y="5957888"/>
          <p14:tracePt t="31217" x="3076575" y="5973763"/>
          <p14:tracePt t="31225" x="3127375" y="6016625"/>
          <p14:tracePt t="31233" x="3195638" y="6042025"/>
          <p14:tracePt t="31241" x="3238500" y="6067425"/>
          <p14:tracePt t="31249" x="3271838" y="6076950"/>
          <p14:tracePt t="31257" x="3322638" y="6092825"/>
          <p14:tracePt t="31265" x="3355975" y="6102350"/>
          <p14:tracePt t="31274" x="3398838" y="6110288"/>
          <p14:tracePt t="31281" x="3424238" y="6118225"/>
          <p14:tracePt t="31291" x="3449638" y="6118225"/>
          <p14:tracePt t="31307" x="3459163" y="6118225"/>
          <p14:tracePt t="31313" x="3467100" y="6118225"/>
          <p14:tracePt t="31409" x="3484563" y="6118225"/>
          <p14:tracePt t="31417" x="3517900" y="6092825"/>
          <p14:tracePt t="31425" x="3527425" y="6084888"/>
          <p14:tracePt t="31433" x="3535363" y="6084888"/>
          <p14:tracePt t="31441" x="3543300" y="6067425"/>
          <p14:tracePt t="31449" x="3552825" y="6059488"/>
          <p14:tracePt t="31457" x="3568700" y="6049963"/>
          <p14:tracePt t="31465" x="3586163" y="6042025"/>
          <p14:tracePt t="31474" x="3603625" y="6024563"/>
          <p14:tracePt t="31481" x="3611563" y="6016625"/>
          <p14:tracePt t="31490" x="3619500" y="6008688"/>
          <p14:tracePt t="31497" x="3646488" y="5983288"/>
          <p14:tracePt t="31507" x="3662363" y="5973763"/>
          <p14:tracePt t="31513" x="3687763" y="5948363"/>
          <p14:tracePt t="31524" x="3705225" y="5932488"/>
          <p14:tracePt t="31529" x="3722688" y="5915025"/>
          <p14:tracePt t="31540" x="3738563" y="5897563"/>
          <p14:tracePt t="31545" x="3763963" y="5880100"/>
          <p14:tracePt t="31557" x="3781425" y="5872163"/>
          <p14:tracePt t="31561" x="3798888" y="5854700"/>
          <p14:tracePt t="31569" x="3832225" y="5821363"/>
          <p14:tracePt t="31577" x="3849688" y="5795963"/>
          <p14:tracePt t="31585" x="3875088" y="5761038"/>
          <p14:tracePt t="31593" x="3892550" y="5735638"/>
          <p14:tracePt t="31601" x="3908425" y="5659438"/>
          <p14:tracePt t="31609" x="3925888" y="5600700"/>
          <p14:tracePt t="31617" x="3976688" y="5481638"/>
          <p14:tracePt t="31625" x="3986213" y="5421313"/>
          <p14:tracePt t="31633" x="4019550" y="5327650"/>
          <p14:tracePt t="31641" x="4037013" y="5268913"/>
          <p14:tracePt t="31649" x="4070350" y="5183188"/>
          <p14:tracePt t="31658" x="4105275" y="5116513"/>
          <p14:tracePt t="31665" x="4138613" y="5038725"/>
          <p14:tracePt t="31674" x="4156075" y="4997450"/>
          <p14:tracePt t="31681" x="4189413" y="4946650"/>
          <p14:tracePt t="31690" x="4197350" y="4919663"/>
          <p14:tracePt t="31697" x="4214813" y="4860925"/>
          <p14:tracePt t="31707" x="4232275" y="4843463"/>
          <p14:tracePt t="31713" x="4257675" y="4802188"/>
          <p14:tracePt t="31723" x="4275138" y="4784725"/>
          <p14:tracePt t="31729" x="4291013" y="4749800"/>
          <p14:tracePt t="31740" x="4316413" y="4708525"/>
          <p14:tracePt t="31745" x="4359275" y="4657725"/>
          <p14:tracePt t="31757" x="4376738" y="4622800"/>
          <p14:tracePt t="31761" x="4419600" y="4572000"/>
          <p14:tracePt t="31769" x="4419600" y="4546600"/>
          <p14:tracePt t="31777" x="4435475" y="4513263"/>
          <p14:tracePt t="31785" x="4460875" y="4495800"/>
          <p14:tracePt t="31793" x="4503738" y="4452938"/>
          <p14:tracePt t="31801" x="4554538" y="4402138"/>
          <p14:tracePt t="31809" x="4622800" y="4359275"/>
          <p14:tracePt t="31817" x="4708525" y="4300538"/>
          <p14:tracePt t="31825" x="4784725" y="4257675"/>
          <p14:tracePt t="31833" x="4852988" y="4224338"/>
          <p14:tracePt t="31841" x="4903788" y="4197350"/>
          <p14:tracePt t="31849" x="4929188" y="4189413"/>
          <p14:tracePt t="31857" x="4954588" y="4181475"/>
          <p14:tracePt t="31865" x="4972050" y="4164013"/>
          <p14:tracePt t="31874" x="4987925" y="4156075"/>
          <p14:tracePt t="31881" x="4997450" y="4146550"/>
          <p14:tracePt t="31890" x="5022850" y="4146550"/>
          <p14:tracePt t="31897" x="5064125" y="4113213"/>
          <p14:tracePt t="31906" x="5157788" y="4070350"/>
          <p14:tracePt t="31913" x="5260975" y="4044950"/>
          <p14:tracePt t="31923" x="5387975" y="4002088"/>
          <p14:tracePt t="31929" x="5549900" y="3986213"/>
          <p14:tracePt t="31939" x="5676900" y="3976688"/>
          <p14:tracePt t="31945" x="5788025" y="3925888"/>
          <p14:tracePt t="31957" x="5880100" y="3917950"/>
          <p14:tracePt t="31961" x="5957888" y="3883025"/>
          <p14:tracePt t="31969" x="6042025" y="3867150"/>
          <p14:tracePt t="31977" x="6102350" y="3841750"/>
          <p14:tracePt t="31985" x="6161088" y="3841750"/>
          <p14:tracePt t="31993" x="6203950" y="3832225"/>
          <p14:tracePt t="32001" x="6237288" y="3824288"/>
          <p14:tracePt t="32009" x="6254750" y="3824288"/>
          <p14:tracePt t="32081" x="6262688" y="3824288"/>
          <p14:tracePt t="32105" x="6272213" y="3824288"/>
          <p14:tracePt t="32122" x="6280150" y="3824288"/>
          <p14:tracePt t="32321" x="6262688" y="3824288"/>
          <p14:tracePt t="32329" x="6194425" y="3798888"/>
          <p14:tracePt t="32339" x="6127750" y="3790950"/>
          <p14:tracePt t="32345" x="6024563" y="3773488"/>
          <p14:tracePt t="32357" x="5880100" y="3738563"/>
          <p14:tracePt t="32361" x="5668963" y="3730625"/>
          <p14:tracePt t="32369" x="5387975" y="3697288"/>
          <p14:tracePt t="32377" x="5005388" y="3654425"/>
          <p14:tracePt t="32385" x="4673600" y="3619500"/>
          <p14:tracePt t="32393" x="4384675" y="3603625"/>
          <p14:tracePt t="32401" x="4189413" y="3578225"/>
          <p14:tracePt t="32409" x="3976688" y="3552825"/>
          <p14:tracePt t="32417" x="3763963" y="3535363"/>
          <p14:tracePt t="32425" x="3619500" y="3535363"/>
          <p14:tracePt t="32433" x="3527425" y="3535363"/>
          <p14:tracePt t="32441" x="3433763" y="3535363"/>
          <p14:tracePt t="32449" x="3373438" y="3517900"/>
          <p14:tracePt t="32458" x="3348038" y="3517900"/>
          <p14:tracePt t="32465" x="3322638" y="3517900"/>
          <p14:tracePt t="32473" x="3279775" y="3517900"/>
          <p14:tracePt t="32481" x="3254375" y="3517900"/>
          <p14:tracePt t="32490" x="3211513" y="3517900"/>
          <p14:tracePt t="32497" x="3135313" y="3535363"/>
          <p14:tracePt t="32507" x="3076575" y="3568700"/>
          <p14:tracePt t="32513" x="3025775" y="3586163"/>
          <p14:tracePt t="32524" x="2982913" y="3611563"/>
          <p14:tracePt t="32529" x="2940050" y="3629025"/>
          <p14:tracePt t="32545" x="2932113" y="3629025"/>
          <p14:tracePt t="32601" x="2922588" y="3629025"/>
          <p14:tracePt t="32625" x="2922588" y="3636963"/>
          <p14:tracePt t="32633" x="2922588" y="3646488"/>
          <p14:tracePt t="32649" x="2922588" y="3671888"/>
          <p14:tracePt t="32657" x="2922588" y="3679825"/>
          <p14:tracePt t="32665" x="2922588" y="3705225"/>
          <p14:tracePt t="32673" x="2922588" y="3730625"/>
          <p14:tracePt t="32681" x="2922588" y="3773488"/>
          <p14:tracePt t="32690" x="2922588" y="3832225"/>
          <p14:tracePt t="32697" x="2922588" y="3857625"/>
          <p14:tracePt t="32706" x="2922588" y="3900488"/>
          <p14:tracePt t="32713" x="2922588" y="3925888"/>
          <p14:tracePt t="32723" x="2922588" y="3943350"/>
          <p14:tracePt t="32729" x="2922588" y="3960813"/>
          <p14:tracePt t="32740" x="2922588" y="3976688"/>
          <p14:tracePt t="32745" x="2922588" y="3994150"/>
          <p14:tracePt t="32757" x="2922588" y="4027488"/>
          <p14:tracePt t="32761" x="2922588" y="4052888"/>
          <p14:tracePt t="32769" x="2922588" y="4087813"/>
          <p14:tracePt t="32777" x="2922588" y="4105275"/>
          <p14:tracePt t="32785" x="2922588" y="4113213"/>
          <p14:tracePt t="32793" x="2922588" y="4121150"/>
          <p14:tracePt t="32801" x="2922588" y="4138613"/>
          <p14:tracePt t="32809" x="2922588" y="4156075"/>
          <p14:tracePt t="32849" x="2922588" y="4171950"/>
          <p14:tracePt t="32873" x="2922588" y="4189413"/>
          <p14:tracePt t="32905" x="2940050" y="4197350"/>
          <p14:tracePt t="32922" x="2957513" y="4214813"/>
          <p14:tracePt t="32929" x="2990850" y="4224338"/>
          <p14:tracePt t="32939" x="3059113" y="4224338"/>
          <p14:tracePt t="32945" x="3135313" y="4224338"/>
          <p14:tracePt t="32957" x="3246438" y="4224338"/>
          <p14:tracePt t="32961" x="3355975" y="4224338"/>
          <p14:tracePt t="32973" x="3502025" y="4224338"/>
          <p14:tracePt t="32977" x="3654425" y="4224338"/>
          <p14:tracePt t="32985" x="3806825" y="4224338"/>
          <p14:tracePt t="32993" x="4019550" y="4224338"/>
          <p14:tracePt t="33001" x="4224338" y="4224338"/>
          <p14:tracePt t="33009" x="4460875" y="4224338"/>
          <p14:tracePt t="33017" x="4691063" y="4224338"/>
          <p14:tracePt t="33025" x="4954588" y="4224338"/>
          <p14:tracePt t="33033" x="5208588" y="4224338"/>
          <p14:tracePt t="33041" x="5591175" y="4224338"/>
          <p14:tracePt t="33049" x="5905500" y="4224338"/>
          <p14:tracePt t="33057" x="6110288" y="4224338"/>
          <p14:tracePt t="33065" x="6313488" y="4224338"/>
          <p14:tracePt t="33073" x="6467475" y="4224338"/>
          <p14:tracePt t="33081" x="6577013" y="4224338"/>
          <p14:tracePt t="33090" x="6654800" y="4224338"/>
          <p14:tracePt t="33097" x="6670675" y="4224338"/>
          <p14:tracePt t="33106" x="6680200" y="4224338"/>
          <p14:tracePt t="33139" x="6688138" y="4224338"/>
          <p14:tracePt t="33145" x="6705600" y="4224338"/>
          <p14:tracePt t="33156" x="6746875" y="4224338"/>
          <p14:tracePt t="33161" x="6807200" y="4240213"/>
          <p14:tracePt t="33169" x="6832600" y="4257675"/>
          <p14:tracePt t="33177" x="6865938" y="4257675"/>
          <p14:tracePt t="33185" x="6883400" y="4257675"/>
          <p14:tracePt t="33281" x="6883400" y="4265613"/>
          <p14:tracePt t="33289" x="6883400" y="4291013"/>
          <p14:tracePt t="33297" x="6883400" y="4325938"/>
          <p14:tracePt t="33307" x="6883400" y="4384675"/>
          <p14:tracePt t="33313" x="6883400" y="4435475"/>
          <p14:tracePt t="33323" x="6850063" y="4546600"/>
          <p14:tracePt t="33329" x="6799263" y="4657725"/>
          <p14:tracePt t="33340" x="6721475" y="4835525"/>
          <p14:tracePt t="33345" x="6654800" y="4987925"/>
          <p14:tracePt t="33356" x="6586538" y="5175250"/>
          <p14:tracePt t="33361" x="6551613" y="5302250"/>
          <p14:tracePt t="33373" x="6492875" y="5430838"/>
          <p14:tracePt t="33377" x="6432550" y="5549900"/>
          <p14:tracePt t="33385" x="6381750" y="5684838"/>
          <p14:tracePt t="33393" x="6348413" y="5788025"/>
          <p14:tracePt t="33401" x="6288088" y="5889625"/>
          <p14:tracePt t="33409" x="6237288" y="5983288"/>
          <p14:tracePt t="33417" x="6186488" y="6067425"/>
          <p14:tracePt t="33425" x="6135688" y="6127750"/>
          <p14:tracePt t="33433" x="6110288" y="6169025"/>
          <p14:tracePt t="33441" x="6076950" y="6194425"/>
          <p14:tracePt t="33449" x="6049963" y="6203950"/>
          <p14:tracePt t="33457" x="6024563" y="6211888"/>
          <p14:tracePt t="33465" x="6008688" y="6211888"/>
          <p14:tracePt t="33473" x="5991225" y="6211888"/>
          <p14:tracePt t="33481" x="5957888" y="6211888"/>
          <p14:tracePt t="33490" x="5922963" y="6211888"/>
          <p14:tracePt t="33497" x="5864225" y="6211888"/>
          <p14:tracePt t="33506" x="5788025" y="6211888"/>
          <p14:tracePt t="33513" x="5676900" y="6211888"/>
          <p14:tracePt t="33522" x="5524500" y="6211888"/>
          <p14:tracePt t="33529" x="5327650" y="6229350"/>
          <p14:tracePt t="33539" x="5081588" y="6246813"/>
          <p14:tracePt t="33545" x="4894263" y="6272213"/>
          <p14:tracePt t="33556" x="4741863" y="6280150"/>
          <p14:tracePt t="33561" x="4579938" y="6297613"/>
          <p14:tracePt t="33573" x="4486275" y="6297613"/>
          <p14:tracePt t="33577" x="4384675" y="6297613"/>
          <p14:tracePt t="33585" x="4325938" y="6297613"/>
          <p14:tracePt t="33593" x="4283075" y="6297613"/>
          <p14:tracePt t="33601" x="4249738" y="6297613"/>
          <p14:tracePt t="33609" x="4240213" y="6297613"/>
          <p14:tracePt t="33617" x="4224338" y="6297613"/>
          <p14:tracePt t="33641" x="4214813" y="6288088"/>
          <p14:tracePt t="33649" x="4206875" y="6280150"/>
          <p14:tracePt t="33657" x="4197350" y="6280150"/>
          <p14:tracePt t="33665" x="4189413" y="6272213"/>
          <p14:tracePt t="33673" x="4171950" y="6254750"/>
          <p14:tracePt t="33681" x="4146550" y="6237288"/>
          <p14:tracePt t="33690" x="4121150" y="6211888"/>
          <p14:tracePt t="33697" x="4113213" y="6211888"/>
          <p14:tracePt t="33706" x="4079875" y="6194425"/>
          <p14:tracePt t="33713" x="4044950" y="6178550"/>
          <p14:tracePt t="33723" x="4019550" y="6169025"/>
          <p14:tracePt t="33729" x="4002088" y="6161088"/>
          <p14:tracePt t="33740" x="3968750" y="6153150"/>
          <p14:tracePt t="33756" x="3943350" y="6153150"/>
          <p14:tracePt t="33761" x="3935413" y="6143625"/>
          <p14:tracePt t="33793" x="3935413" y="6135688"/>
          <p14:tracePt t="33817" x="3925888" y="6127750"/>
          <p14:tracePt t="33833" x="3908425" y="6110288"/>
          <p14:tracePt t="33857" x="3908425" y="6102350"/>
          <p14:tracePt t="33873" x="3900488" y="6092825"/>
          <p14:tracePt t="33898" x="3892550" y="6092825"/>
          <p14:tracePt t="33906" x="3892550" y="6084888"/>
          <p14:tracePt t="33914" x="3892550" y="6076950"/>
          <p14:tracePt t="33922" x="3883025" y="6067425"/>
          <p14:tracePt t="33945" x="3883025" y="6049963"/>
          <p14:tracePt t="33953" x="3883025" y="6042025"/>
          <p14:tracePt t="33970" x="3883025" y="6024563"/>
          <p14:tracePt t="33985" x="3883025" y="6008688"/>
          <p14:tracePt t="33993" x="3883025" y="5991225"/>
          <p14:tracePt t="34001" x="3892550" y="5983288"/>
          <p14:tracePt t="34009" x="3908425" y="5965825"/>
          <p14:tracePt t="34017" x="3917950" y="5957888"/>
          <p14:tracePt t="34025" x="3935413" y="5940425"/>
          <p14:tracePt t="34033" x="3943350" y="5940425"/>
          <p14:tracePt t="34041" x="3960813" y="5932488"/>
          <p14:tracePt t="34057" x="3976688" y="5932488"/>
          <p14:tracePt t="34089" x="3986213" y="5932488"/>
          <p14:tracePt t="34097" x="3994150" y="5932488"/>
          <p14:tracePt t="34106" x="4011613" y="5940425"/>
          <p14:tracePt t="34113" x="4027488" y="5957888"/>
          <p14:tracePt t="34123" x="4037013" y="5965825"/>
          <p14:tracePt t="34139" x="4044950" y="5983288"/>
          <p14:tracePt t="34145" x="4044950" y="5991225"/>
          <p14:tracePt t="34169" x="4052888" y="5991225"/>
          <p14:tracePt t="34553" x="4037013" y="5999163"/>
          <p14:tracePt t="34561" x="3951288" y="5999163"/>
          <p14:tracePt t="34570" x="3867150" y="5999163"/>
          <p14:tracePt t="34577" x="3781425" y="5999163"/>
          <p14:tracePt t="34585" x="3697288" y="5999163"/>
          <p14:tracePt t="34593" x="3594100" y="5999163"/>
          <p14:tracePt t="34601" x="3484563" y="5999163"/>
          <p14:tracePt t="34609" x="3355975" y="5999163"/>
          <p14:tracePt t="34617" x="3246438" y="5999163"/>
          <p14:tracePt t="34625" x="3135313" y="5999163"/>
          <p14:tracePt t="34633" x="3016250" y="5999163"/>
          <p14:tracePt t="34641" x="2932113" y="5999163"/>
          <p14:tracePt t="34649" x="2846388" y="5999163"/>
          <p14:tracePt t="34657" x="2762250" y="5999163"/>
          <p14:tracePt t="34665" x="2701925" y="5999163"/>
          <p14:tracePt t="34673" x="2651125" y="5999163"/>
          <p14:tracePt t="34681" x="2608263" y="5999163"/>
          <p14:tracePt t="34689" x="2574925" y="5999163"/>
          <p14:tracePt t="34697" x="2541588" y="5999163"/>
          <p14:tracePt t="34706" x="2516188" y="5999163"/>
          <p14:tracePt t="34713" x="2498725" y="5999163"/>
          <p14:tracePt t="34722" x="2489200" y="5999163"/>
          <p14:tracePt t="34729" x="2481263" y="5999163"/>
          <p14:tracePt t="34739" x="2473325" y="5999163"/>
          <p14:tracePt t="34745" x="2455863" y="5999163"/>
          <p14:tracePt t="34756" x="2438400" y="5999163"/>
          <p14:tracePt t="34761" x="2422525" y="5999163"/>
          <p14:tracePt t="34772" x="2413000" y="5999163"/>
          <p14:tracePt t="34777" x="2397125" y="5999163"/>
          <p14:tracePt t="34793" x="2379663" y="5999163"/>
          <p14:tracePt t="34809" x="2371725" y="5999163"/>
          <p14:tracePt t="34817" x="2362200" y="5999163"/>
          <p14:tracePt t="34945" x="2344738" y="5999163"/>
          <p14:tracePt t="34955" x="2336800" y="5999163"/>
          <p14:tracePt t="34961" x="2319338" y="5999163"/>
          <p14:tracePt t="34969" x="2286000" y="6008688"/>
          <p14:tracePt t="34977" x="2278063" y="6008688"/>
          <p14:tracePt t="34985" x="2243138" y="6016625"/>
          <p14:tracePt t="34993" x="2217738" y="6016625"/>
          <p14:tracePt t="35001" x="2209800" y="6016625"/>
          <p14:tracePt t="35009" x="2200275" y="6016625"/>
          <p14:tracePt t="35017" x="2174875" y="6016625"/>
          <p14:tracePt t="35033" x="2166938" y="6016625"/>
          <p14:tracePt t="35041" x="2149475" y="6016625"/>
          <p14:tracePt t="35065" x="2133600" y="6016625"/>
          <p14:tracePt t="35073" x="2124075" y="6008688"/>
          <p14:tracePt t="35081" x="2124075" y="5999163"/>
          <p14:tracePt t="35090" x="2108200" y="5991225"/>
          <p14:tracePt t="35097" x="2098675" y="5983288"/>
          <p14:tracePt t="35106" x="2098675" y="5965825"/>
          <p14:tracePt t="35113" x="2082800" y="5948363"/>
          <p14:tracePt t="35122" x="2073275" y="5932488"/>
          <p14:tracePt t="35129" x="2065338" y="5897563"/>
          <p14:tracePt t="35139" x="2065338" y="5872163"/>
          <p14:tracePt t="35145" x="2055813" y="5864225"/>
          <p14:tracePt t="35156" x="2055813" y="5838825"/>
          <p14:tracePt t="35161" x="2039938" y="5813425"/>
          <p14:tracePt t="35172" x="2039938" y="5803900"/>
          <p14:tracePt t="35177" x="2039938" y="5778500"/>
          <p14:tracePt t="35185" x="2039938" y="5753100"/>
          <p14:tracePt t="35193" x="2039938" y="5735638"/>
          <p14:tracePt t="35201" x="2039938" y="5710238"/>
          <p14:tracePt t="35209" x="2039938" y="5676900"/>
          <p14:tracePt t="35217" x="2047875" y="5668963"/>
          <p14:tracePt t="35225" x="2055813" y="5668963"/>
          <p14:tracePt t="35233" x="2073275" y="5659438"/>
          <p14:tracePt t="35241" x="2108200" y="5634038"/>
          <p14:tracePt t="35249" x="2124075" y="5626100"/>
          <p14:tracePt t="35257" x="2149475" y="5626100"/>
          <p14:tracePt t="35265" x="2166938" y="5608638"/>
          <p14:tracePt t="35273" x="2184400" y="5600700"/>
          <p14:tracePt t="35281" x="2200275" y="5600700"/>
          <p14:tracePt t="35289" x="2217738" y="5600700"/>
          <p14:tracePt t="35297" x="2235200" y="5600700"/>
          <p14:tracePt t="35306" x="2252663" y="5600700"/>
          <p14:tracePt t="35329" x="2260600" y="5600700"/>
          <p14:tracePt t="35339" x="2286000" y="5600700"/>
          <p14:tracePt t="35345" x="2293938" y="5616575"/>
          <p14:tracePt t="35356" x="2303463" y="5626100"/>
          <p14:tracePt t="35361" x="2328863" y="5668963"/>
          <p14:tracePt t="35373" x="2336800" y="5684838"/>
          <p14:tracePt t="35377" x="2336800" y="5710238"/>
          <p14:tracePt t="35385" x="2344738" y="5727700"/>
          <p14:tracePt t="35393" x="2354263" y="5753100"/>
          <p14:tracePt t="35401" x="2371725" y="5778500"/>
          <p14:tracePt t="35409" x="2371725" y="5795963"/>
          <p14:tracePt t="35417" x="2371725" y="5803900"/>
          <p14:tracePt t="35425" x="2371725" y="5821363"/>
          <p14:tracePt t="35449" x="2371725" y="5829300"/>
          <p14:tracePt t="35489" x="2371725" y="5838825"/>
          <p14:tracePt t="35530" x="2362200" y="5838825"/>
          <p14:tracePt t="35539" x="2354263" y="5838825"/>
          <p14:tracePt t="35546" x="2344738" y="5838825"/>
          <p14:tracePt t="35557" x="2336800" y="5838825"/>
          <p14:tracePt t="35562" x="2311400" y="5838825"/>
          <p14:tracePt t="35574" x="2286000" y="5829300"/>
          <p14:tracePt t="35578" x="2268538" y="5795963"/>
          <p14:tracePt t="35585" x="2243138" y="5735638"/>
          <p14:tracePt t="35593" x="2184400" y="5659438"/>
          <p14:tracePt t="35602" x="2124075" y="5565775"/>
          <p14:tracePt t="35609" x="2030413" y="5446713"/>
          <p14:tracePt t="35617" x="1954213" y="5327650"/>
          <p14:tracePt t="35625" x="1852613" y="5167313"/>
          <p14:tracePt t="35633" x="1758950" y="5022850"/>
          <p14:tracePt t="35641" x="1649413" y="4868863"/>
          <p14:tracePt t="35649" x="1495425" y="4614863"/>
          <p14:tracePt t="35657" x="1274763" y="4325938"/>
          <p14:tracePt t="35665" x="935038" y="3806825"/>
          <p14:tracePt t="35673" x="577850" y="3178175"/>
          <p14:tracePt t="35681" x="169863" y="252412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5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6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7" name="TextBox 36"/>
          <p:cNvSpPr txBox="1"/>
          <p:nvPr/>
        </p:nvSpPr>
        <p:spPr>
          <a:xfrm>
            <a:off x="841351" y="1666459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8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42"/>
          <p:cNvSpPr txBox="1"/>
          <p:nvPr/>
        </p:nvSpPr>
        <p:spPr>
          <a:xfrm>
            <a:off x="1193780" y="1675985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</a:t>
            </a:r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이용한 구현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0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11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sp>
        <p:nvSpPr>
          <p:cNvPr id="12" name="TextBox 42">
            <a:extLst>
              <a:ext uri="{FF2B5EF4-FFF2-40B4-BE49-F238E27FC236}">
                <a16:creationId xmlns:a16="http://schemas.microsoft.com/office/drawing/2014/main" id="{CD3D38DA-09A5-479B-A5A6-C57896D850E4}"/>
              </a:ext>
            </a:extLst>
          </p:cNvPr>
          <p:cNvSpPr txBox="1"/>
          <p:nvPr/>
        </p:nvSpPr>
        <p:spPr>
          <a:xfrm>
            <a:off x="1193780" y="1987983"/>
            <a:ext cx="7009333" cy="3939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크기가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인 </a:t>
            </a:r>
            <a:r>
              <a:rPr lang="en-US" altLang="ko-KR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500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차원 배열의 스택 연산 수행 과정</a:t>
            </a:r>
            <a:endParaRPr lang="en-US" altLang="ko-KR" sz="1500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3" name="Picture 11">
            <a:extLst>
              <a:ext uri="{FF2B5EF4-FFF2-40B4-BE49-F238E27FC236}">
                <a16:creationId xmlns:a16="http://schemas.microsoft.com/office/drawing/2014/main" id="{759DF87B-6F9F-43EB-A92A-956C4F370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68"/>
          <a:stretch>
            <a:fillRect/>
          </a:stretch>
        </p:blipFill>
        <p:spPr bwMode="auto">
          <a:xfrm>
            <a:off x="2823886" y="2390326"/>
            <a:ext cx="3375578" cy="386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오디오 29">
            <a:hlinkClick r:id="" action="ppaction://media"/>
            <a:extLst>
              <a:ext uri="{FF2B5EF4-FFF2-40B4-BE49-F238E27FC236}">
                <a16:creationId xmlns:a16="http://schemas.microsoft.com/office/drawing/2014/main" id="{436DC029-80DE-41E0-A6C8-173C061F14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586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87"/>
    </mc:Choice>
    <mc:Fallback>
      <p:transition spd="slow" advTm="43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1" x="6457950" y="2830513"/>
          <p14:tracePt t="2567" x="6467475" y="2838450"/>
          <p14:tracePt t="2594" x="6475413" y="2838450"/>
          <p14:tracePt t="2616" x="6475413" y="2855913"/>
          <p14:tracePt t="2663" x="6475413" y="2871788"/>
          <p14:tracePt t="2703" x="6500813" y="2881313"/>
          <p14:tracePt t="2711" x="6510338" y="2881313"/>
          <p14:tracePt t="2735" x="6518275" y="2897188"/>
          <p14:tracePt t="2743" x="6526213" y="2897188"/>
          <p14:tracePt t="2767" x="6535738" y="2897188"/>
          <p14:tracePt t="2807" x="6543675" y="2906713"/>
          <p14:tracePt t="2839" x="6561138" y="2914650"/>
          <p14:tracePt t="4408" x="6561138" y="2922588"/>
          <p14:tracePt t="4424" x="6561138" y="2940050"/>
          <p14:tracePt t="4431" x="6561138" y="2965450"/>
          <p14:tracePt t="4439" x="6561138" y="2974975"/>
          <p14:tracePt t="4447" x="6561138" y="3000375"/>
          <p14:tracePt t="4463" x="6561138" y="3008313"/>
          <p14:tracePt t="4528" x="6561138" y="3025775"/>
          <p14:tracePt t="4535" x="6561138" y="3033713"/>
          <p14:tracePt t="4560" x="6551613" y="3051175"/>
          <p14:tracePt t="4568" x="6551613" y="3059113"/>
          <p14:tracePt t="4592" x="6551613" y="3067050"/>
          <p14:tracePt t="4743" x="6543675" y="3067050"/>
          <p14:tracePt t="4759" x="6535738" y="3067050"/>
          <p14:tracePt t="4783" x="6518275" y="3067050"/>
          <p14:tracePt t="4799" x="6510338" y="3059113"/>
          <p14:tracePt t="4823" x="6500813" y="3059113"/>
          <p14:tracePt t="4887" x="6492875" y="3051175"/>
          <p14:tracePt t="4895" x="6483350" y="3051175"/>
          <p14:tracePt t="4919" x="6483350" y="3041650"/>
          <p14:tracePt t="4935" x="6483350" y="3025775"/>
          <p14:tracePt t="4951" x="6475413" y="3000375"/>
          <p14:tracePt t="5505" x="6475413" y="2990850"/>
          <p14:tracePt t="5513" x="6475413" y="2982913"/>
          <p14:tracePt t="5529" x="6483350" y="2974975"/>
          <p14:tracePt t="5551" x="6483350" y="2965450"/>
          <p14:tracePt t="5560" x="6492875" y="2957513"/>
          <p14:tracePt t="5704" x="6492875" y="2965450"/>
          <p14:tracePt t="5712" x="6492875" y="2974975"/>
          <p14:tracePt t="5727" x="6475413" y="3008313"/>
          <p14:tracePt t="5735" x="6457950" y="3016250"/>
          <p14:tracePt t="5751" x="6432550" y="3025775"/>
          <p14:tracePt t="5767" x="6416675" y="3033713"/>
          <p14:tracePt t="5783" x="6407150" y="3041650"/>
          <p14:tracePt t="5792" x="6399213" y="3051175"/>
          <p14:tracePt t="5815" x="6391275" y="3059113"/>
          <p14:tracePt t="6895" x="6373813" y="3067050"/>
          <p14:tracePt t="6903" x="6272213" y="3101975"/>
          <p14:tracePt t="6911" x="6127750" y="3135313"/>
          <p14:tracePt t="6919" x="5922963" y="3160713"/>
          <p14:tracePt t="6927" x="5702300" y="3203575"/>
          <p14:tracePt t="6935" x="5540375" y="3228975"/>
          <p14:tracePt t="6943" x="5405438" y="3279775"/>
          <p14:tracePt t="6959" x="5243513" y="3340100"/>
          <p14:tracePt t="6967" x="5208588" y="3348038"/>
          <p14:tracePt t="6976" x="5183188" y="3355975"/>
          <p14:tracePt t="6992" x="5175250" y="3355975"/>
          <p14:tracePt t="7015" x="5167313" y="3355975"/>
          <p14:tracePt t="7025" x="5141913" y="3365500"/>
          <p14:tracePt t="7031" x="5132388" y="3373438"/>
          <p14:tracePt t="7042" x="5106988" y="3373438"/>
          <p14:tracePt t="7047" x="5099050" y="3373438"/>
          <p14:tracePt t="7058" x="5073650" y="3373438"/>
          <p14:tracePt t="7063" x="5056188" y="3373438"/>
          <p14:tracePt t="7071" x="5048250" y="3382963"/>
          <p14:tracePt t="7079" x="5038725" y="3382963"/>
          <p14:tracePt t="7087" x="5022850" y="3382963"/>
          <p14:tracePt t="7095" x="5013325" y="3382963"/>
          <p14:tracePt t="7103" x="4997450" y="3382963"/>
          <p14:tracePt t="7111" x="4962525" y="3382963"/>
          <p14:tracePt t="7119" x="4937125" y="3382963"/>
          <p14:tracePt t="7127" x="4878388" y="3382963"/>
          <p14:tracePt t="7135" x="4852988" y="3382963"/>
          <p14:tracePt t="7143" x="4792663" y="3382963"/>
          <p14:tracePt t="7151" x="4767263" y="3382963"/>
          <p14:tracePt t="7159" x="4741863" y="3382963"/>
          <p14:tracePt t="7167" x="4716463" y="3382963"/>
          <p14:tracePt t="7175" x="4708525" y="3382963"/>
          <p14:tracePt t="7183" x="4683125" y="3382963"/>
          <p14:tracePt t="7208" x="4673600" y="3382963"/>
          <p14:tracePt t="7241" x="4665663" y="3382963"/>
          <p14:tracePt t="7247" x="4657725" y="3382963"/>
          <p14:tracePt t="7255" x="4648200" y="3382963"/>
          <p14:tracePt t="7271" x="4622800" y="3382963"/>
          <p14:tracePt t="7279" x="4614863" y="3382963"/>
          <p14:tracePt t="7287" x="4589463" y="3382963"/>
          <p14:tracePt t="7295" x="4564063" y="3382963"/>
          <p14:tracePt t="7303" x="4529138" y="3382963"/>
          <p14:tracePt t="7311" x="4503738" y="3382963"/>
          <p14:tracePt t="7319" x="4460875" y="3382963"/>
          <p14:tracePt t="7327" x="4427538" y="3365500"/>
          <p14:tracePt t="7335" x="4376738" y="3365500"/>
          <p14:tracePt t="7343" x="4333875" y="3355975"/>
          <p14:tracePt t="7351" x="4275138" y="3348038"/>
          <p14:tracePt t="7359" x="4240213" y="3348038"/>
          <p14:tracePt t="7367" x="4214813" y="3340100"/>
          <p14:tracePt t="7376" x="4171950" y="3340100"/>
          <p14:tracePt t="7383" x="4146550" y="3330575"/>
          <p14:tracePt t="7392" x="4121150" y="3322638"/>
          <p14:tracePt t="7399" x="4105275" y="3322638"/>
          <p14:tracePt t="7408" x="4087813" y="3314700"/>
          <p14:tracePt t="7415" x="4070350" y="3314700"/>
          <p14:tracePt t="7425" x="4037013" y="3314700"/>
          <p14:tracePt t="7431" x="4027488" y="3314700"/>
          <p14:tracePt t="7442" x="3994150" y="3305175"/>
          <p14:tracePt t="7447" x="3960813" y="3305175"/>
          <p14:tracePt t="7458" x="3917950" y="3297238"/>
          <p14:tracePt t="7463" x="3883025" y="3297238"/>
          <p14:tracePt t="7471" x="3841750" y="3279775"/>
          <p14:tracePt t="7479" x="3790950" y="3271838"/>
          <p14:tracePt t="7487" x="3748088" y="3271838"/>
          <p14:tracePt t="7495" x="3730625" y="3271838"/>
          <p14:tracePt t="7503" x="3687763" y="3271838"/>
          <p14:tracePt t="7511" x="3636963" y="3271838"/>
          <p14:tracePt t="7519" x="3594100" y="3271838"/>
          <p14:tracePt t="7527" x="3568700" y="3271838"/>
          <p14:tracePt t="7535" x="3527425" y="3271838"/>
          <p14:tracePt t="7543" x="3492500" y="3271838"/>
          <p14:tracePt t="7551" x="3459163" y="3271838"/>
          <p14:tracePt t="7559" x="3449638" y="3271838"/>
          <p14:tracePt t="7575" x="3441700" y="3271838"/>
          <p14:tracePt t="7583" x="3424238" y="3271838"/>
          <p14:tracePt t="7592" x="3424238" y="3263900"/>
          <p14:tracePt t="7631" x="3416300" y="3263900"/>
          <p14:tracePt t="7655" x="3408363" y="3263900"/>
          <p14:tracePt t="7663" x="3408363" y="3254375"/>
          <p14:tracePt t="7695" x="3398838" y="3254375"/>
          <p14:tracePt t="8049" x="3408363" y="3246438"/>
          <p14:tracePt t="8058" x="3449638" y="3246438"/>
          <p14:tracePt t="8065" x="3509963" y="3246438"/>
          <p14:tracePt t="8072" x="3568700" y="3246438"/>
          <p14:tracePt t="8079" x="3611563" y="3246438"/>
          <p14:tracePt t="8088" x="3636963" y="3246438"/>
          <p14:tracePt t="8095" x="3646488" y="3238500"/>
          <p14:tracePt t="9927" x="3646488" y="3228975"/>
          <p14:tracePt t="9935" x="3636963" y="3211513"/>
          <p14:tracePt t="9943" x="3636963" y="3152775"/>
          <p14:tracePt t="9958" x="3629025" y="3135313"/>
          <p14:tracePt t="10151" x="3636963" y="3135313"/>
          <p14:tracePt t="10159" x="3646488" y="3135313"/>
          <p14:tracePt t="10167" x="3646488" y="3152775"/>
          <p14:tracePt t="10175" x="3646488" y="3178175"/>
          <p14:tracePt t="10183" x="3646488" y="3195638"/>
          <p14:tracePt t="10192" x="3646488" y="3228975"/>
          <p14:tracePt t="10199" x="3646488" y="3238500"/>
          <p14:tracePt t="10208" x="3636963" y="3263900"/>
          <p14:tracePt t="10215" x="3636963" y="3271838"/>
          <p14:tracePt t="10224" x="3629025" y="3289300"/>
          <p14:tracePt t="10231" x="3619500" y="3305175"/>
          <p14:tracePt t="10241" x="3611563" y="3314700"/>
          <p14:tracePt t="10247" x="3611563" y="3330575"/>
          <p14:tracePt t="10258" x="3603625" y="3340100"/>
          <p14:tracePt t="10274" x="3586163" y="3373438"/>
          <p14:tracePt t="10279" x="3568700" y="3390900"/>
          <p14:tracePt t="10287" x="3552825" y="3408363"/>
          <p14:tracePt t="10295" x="3535363" y="3433763"/>
          <p14:tracePt t="10303" x="3527425" y="3441700"/>
          <p14:tracePt t="10311" x="3502025" y="3467100"/>
          <p14:tracePt t="10319" x="3492500" y="3475038"/>
          <p14:tracePt t="10327" x="3467100" y="3492500"/>
          <p14:tracePt t="10335" x="3459163" y="3502025"/>
          <p14:tracePt t="10351" x="3441700" y="3509963"/>
          <p14:tracePt t="10359" x="3433763" y="3509963"/>
          <p14:tracePt t="10367" x="3424238" y="3517900"/>
          <p14:tracePt t="10375" x="3408363" y="3535363"/>
          <p14:tracePt t="10383" x="3390900" y="3543300"/>
          <p14:tracePt t="10391" x="3382963" y="3543300"/>
          <p14:tracePt t="10399" x="3365500" y="3543300"/>
          <p14:tracePt t="10408" x="3348038" y="3543300"/>
          <p14:tracePt t="10415" x="3340100" y="3552825"/>
          <p14:tracePt t="10424" x="3330575" y="3560763"/>
          <p14:tracePt t="10431" x="3314700" y="3560763"/>
          <p14:tracePt t="10441" x="3305175" y="3568700"/>
          <p14:tracePt t="10447" x="3289300" y="3568700"/>
          <p14:tracePt t="10458" x="3279775" y="3568700"/>
          <p14:tracePt t="10463" x="3279775" y="3578225"/>
          <p14:tracePt t="10479" x="3263900" y="3578225"/>
          <p14:tracePt t="10487" x="3254375" y="3578225"/>
          <p14:tracePt t="10503" x="3228975" y="3578225"/>
          <p14:tracePt t="10519" x="3221038" y="3578225"/>
          <p14:tracePt t="10535" x="3211513" y="3578225"/>
          <p14:tracePt t="10551" x="3203575" y="3578225"/>
          <p14:tracePt t="11311" x="3195638" y="3578225"/>
          <p14:tracePt t="11319" x="3195638" y="3560763"/>
          <p14:tracePt t="11351" x="3203575" y="3552825"/>
          <p14:tracePt t="11359" x="3221038" y="3552825"/>
          <p14:tracePt t="11367" x="3228975" y="3535363"/>
          <p14:tracePt t="11375" x="3228975" y="3527425"/>
          <p14:tracePt t="11383" x="3254375" y="3527425"/>
          <p14:tracePt t="11408" x="3263900" y="3517900"/>
          <p14:tracePt t="11504" x="3289300" y="3517900"/>
          <p14:tracePt t="11512" x="3297238" y="3517900"/>
          <p14:tracePt t="11520" x="3322638" y="3517900"/>
          <p14:tracePt t="11528" x="3330575" y="3517900"/>
          <p14:tracePt t="11535" x="3348038" y="3517900"/>
          <p14:tracePt t="11543" x="3373438" y="3517900"/>
          <p14:tracePt t="11551" x="3398838" y="3517900"/>
          <p14:tracePt t="11559" x="3433763" y="3517900"/>
          <p14:tracePt t="11567" x="3449638" y="3517900"/>
          <p14:tracePt t="11575" x="3475038" y="3517900"/>
          <p14:tracePt t="11583" x="3484563" y="3517900"/>
          <p14:tracePt t="11591" x="3502025" y="3517900"/>
          <p14:tracePt t="11695" x="3517900" y="3517900"/>
          <p14:tracePt t="11703" x="3543300" y="3509963"/>
          <p14:tracePt t="11711" x="3543300" y="3502025"/>
          <p14:tracePt t="11719" x="3552825" y="3502025"/>
          <p14:tracePt t="11727" x="3568700" y="3502025"/>
          <p14:tracePt t="11735" x="3578225" y="3502025"/>
          <p14:tracePt t="11743" x="3586163" y="3502025"/>
          <p14:tracePt t="11751" x="3594100" y="3502025"/>
          <p14:tracePt t="11759" x="3603625" y="3502025"/>
          <p14:tracePt t="11775" x="3611563" y="3502025"/>
          <p14:tracePt t="11824" x="3636963" y="3502025"/>
          <p14:tracePt t="11840" x="3646488" y="3502025"/>
          <p14:tracePt t="11871" x="3654425" y="3502025"/>
          <p14:tracePt t="11983" x="3654425" y="3517900"/>
          <p14:tracePt t="11991" x="3654425" y="3535363"/>
          <p14:tracePt t="12000" x="3654425" y="3543300"/>
          <p14:tracePt t="12008" x="3654425" y="3560763"/>
          <p14:tracePt t="12015" x="3654425" y="3578225"/>
          <p14:tracePt t="12024" x="3654425" y="3594100"/>
          <p14:tracePt t="12040" x="3654425" y="3611563"/>
          <p14:tracePt t="12047" x="3646488" y="3636963"/>
          <p14:tracePt t="12057" x="3636963" y="3646488"/>
          <p14:tracePt t="12199" x="3636963" y="3679825"/>
          <p14:tracePt t="12207" x="3636963" y="3697288"/>
          <p14:tracePt t="12215" x="3636963" y="3722688"/>
          <p14:tracePt t="12224" x="3629025" y="3756025"/>
          <p14:tracePt t="12231" x="3619500" y="3798888"/>
          <p14:tracePt t="12240" x="3603625" y="3824288"/>
          <p14:tracePt t="12247" x="3603625" y="3849688"/>
          <p14:tracePt t="12257" x="3603625" y="3875088"/>
          <p14:tracePt t="12263" x="3594100" y="3900488"/>
          <p14:tracePt t="12273" x="3594100" y="3917950"/>
          <p14:tracePt t="12279" x="3594100" y="3935413"/>
          <p14:tracePt t="12291" x="3586163" y="3943350"/>
          <p14:tracePt t="12295" x="3586163" y="3951288"/>
          <p14:tracePt t="12311" x="3586163" y="3968750"/>
          <p14:tracePt t="12319" x="3586163" y="3976688"/>
          <p14:tracePt t="12391" x="3586163" y="3986213"/>
          <p14:tracePt t="12399" x="3586163" y="4002088"/>
          <p14:tracePt t="12592" x="3586163" y="4011613"/>
          <p14:tracePt t="12608" x="3586163" y="4037013"/>
          <p14:tracePt t="12625" x="3586163" y="4044950"/>
          <p14:tracePt t="12641" x="3586163" y="4052888"/>
          <p14:tracePt t="12671" x="3586163" y="4062413"/>
          <p14:tracePt t="12679" x="3578225" y="4070350"/>
          <p14:tracePt t="12695" x="3568700" y="4079875"/>
          <p14:tracePt t="12815" x="3560763" y="4079875"/>
          <p14:tracePt t="12824" x="3560763" y="4070350"/>
          <p14:tracePt t="12840" x="3552825" y="4070350"/>
          <p14:tracePt t="12847" x="3552825" y="4052888"/>
          <p14:tracePt t="12857" x="3552825" y="4002088"/>
          <p14:tracePt t="12863" x="3552825" y="3960813"/>
          <p14:tracePt t="12874" x="3552825" y="3925888"/>
          <p14:tracePt t="12879" x="3552825" y="3908425"/>
          <p14:tracePt t="12890" x="3552825" y="3883025"/>
          <p14:tracePt t="12895" x="3552825" y="3841750"/>
          <p14:tracePt t="12903" x="3552825" y="3806825"/>
          <p14:tracePt t="12911" x="3552825" y="3781425"/>
          <p14:tracePt t="12919" x="3552825" y="3756025"/>
          <p14:tracePt t="12927" x="3552825" y="3748088"/>
          <p14:tracePt t="12935" x="3552825" y="3713163"/>
          <p14:tracePt t="12943" x="3568700" y="3687763"/>
          <p14:tracePt t="12958" x="3578225" y="3671888"/>
          <p14:tracePt t="12959" x="3594100" y="3646488"/>
          <p14:tracePt t="12967" x="3594100" y="3629025"/>
          <p14:tracePt t="12975" x="3603625" y="3603625"/>
          <p14:tracePt t="12983" x="3611563" y="3586163"/>
          <p14:tracePt t="12991" x="3619500" y="3568700"/>
          <p14:tracePt t="12999" x="3629025" y="3552825"/>
          <p14:tracePt t="13007" x="3654425" y="3527425"/>
          <p14:tracePt t="13015" x="3662363" y="3517900"/>
          <p14:tracePt t="13024" x="3679825" y="3502025"/>
          <p14:tracePt t="13031" x="3687763" y="3484563"/>
          <p14:tracePt t="13040" x="3697288" y="3475038"/>
          <p14:tracePt t="13047" x="3697288" y="3467100"/>
          <p14:tracePt t="13057" x="3697288" y="3449638"/>
          <p14:tracePt t="13063" x="3722688" y="3424238"/>
          <p14:tracePt t="13074" x="3730625" y="3416300"/>
          <p14:tracePt t="13079" x="3748088" y="3365500"/>
          <p14:tracePt t="13091" x="3763963" y="3348038"/>
          <p14:tracePt t="13095" x="3773488" y="3330575"/>
          <p14:tracePt t="13103" x="3781425" y="3297238"/>
          <p14:tracePt t="13112" x="3781425" y="3279775"/>
          <p14:tracePt t="13119" x="3798888" y="3263900"/>
          <p14:tracePt t="13127" x="3806825" y="3246438"/>
          <p14:tracePt t="13135" x="3816350" y="3228975"/>
          <p14:tracePt t="13167" x="3816350" y="3221038"/>
          <p14:tracePt t="13376" x="3816350" y="3211513"/>
          <p14:tracePt t="13385" x="3816350" y="3195638"/>
          <p14:tracePt t="13391" x="3816350" y="3186113"/>
          <p14:tracePt t="13401" x="3816350" y="3178175"/>
          <p14:tracePt t="13408" x="3816350" y="3170238"/>
          <p14:tracePt t="13415" x="3816350" y="3160713"/>
          <p14:tracePt t="13431" x="3816350" y="3152775"/>
          <p14:tracePt t="13824" x="3816350" y="3160713"/>
          <p14:tracePt t="13841" x="3816350" y="3178175"/>
          <p14:tracePt t="13847" x="3832225" y="3195638"/>
          <p14:tracePt t="13864" x="3841750" y="3203575"/>
          <p14:tracePt t="13871" x="3841750" y="3211513"/>
          <p14:tracePt t="13880" x="3849688" y="3221038"/>
          <p14:tracePt t="13891" x="3849688" y="3228975"/>
          <p14:tracePt t="13908" x="3849688" y="3254375"/>
          <p14:tracePt t="13919" x="3867150" y="3289300"/>
          <p14:tracePt t="13935" x="3867150" y="3305175"/>
          <p14:tracePt t="13943" x="3867150" y="3314700"/>
          <p14:tracePt t="13951" x="3867150" y="3330575"/>
          <p14:tracePt t="13959" x="3867150" y="3348038"/>
          <p14:tracePt t="13967" x="3867150" y="3355975"/>
          <p14:tracePt t="13975" x="3867150" y="3373438"/>
          <p14:tracePt t="13983" x="3867150" y="3390900"/>
          <p14:tracePt t="13991" x="3867150" y="3408363"/>
          <p14:tracePt t="13999" x="3867150" y="3433763"/>
          <p14:tracePt t="14007" x="3867150" y="3441700"/>
          <p14:tracePt t="14015" x="3867150" y="3467100"/>
          <p14:tracePt t="14023" x="3867150" y="3475038"/>
          <p14:tracePt t="14031" x="3867150" y="3502025"/>
          <p14:tracePt t="14040" x="3867150" y="3535363"/>
          <p14:tracePt t="14047" x="3867150" y="3543300"/>
          <p14:tracePt t="14057" x="3867150" y="3568700"/>
          <p14:tracePt t="14063" x="3867150" y="3594100"/>
          <p14:tracePt t="14073" x="3867150" y="3611563"/>
          <p14:tracePt t="14079" x="3867150" y="3629025"/>
          <p14:tracePt t="14090" x="3867150" y="3654425"/>
          <p14:tracePt t="14095" x="3857625" y="3671888"/>
          <p14:tracePt t="14107" x="3857625" y="3687763"/>
          <p14:tracePt t="14111" x="3857625" y="3705225"/>
          <p14:tracePt t="14119" x="3849688" y="3730625"/>
          <p14:tracePt t="14127" x="3841750" y="3748088"/>
          <p14:tracePt t="14135" x="3832225" y="3773488"/>
          <p14:tracePt t="14143" x="3832225" y="3781425"/>
          <p14:tracePt t="14151" x="3824288" y="3806825"/>
          <p14:tracePt t="14159" x="3816350" y="3841750"/>
          <p14:tracePt t="14167" x="3806825" y="3857625"/>
          <p14:tracePt t="14175" x="3798888" y="3857625"/>
          <p14:tracePt t="14183" x="3798888" y="3867150"/>
          <p14:tracePt t="14191" x="3798888" y="3875088"/>
          <p14:tracePt t="14199" x="3798888" y="3883025"/>
          <p14:tracePt t="14223" x="3798888" y="3900488"/>
          <p14:tracePt t="14231" x="3790950" y="3908425"/>
          <p14:tracePt t="15183" x="3646488" y="3908425"/>
          <p14:tracePt t="15191" x="3322638" y="3908425"/>
          <p14:tracePt t="15199" x="2990850" y="3943350"/>
          <p14:tracePt t="15207" x="2863850" y="3943350"/>
          <p14:tracePt t="15215" x="2770188" y="3935413"/>
          <p14:tracePt t="15223" x="2736850" y="3935413"/>
          <p14:tracePt t="15311" x="2744788" y="3935413"/>
          <p14:tracePt t="15319" x="2752725" y="3935413"/>
          <p14:tracePt t="15327" x="2762250" y="3935413"/>
          <p14:tracePt t="15335" x="2778125" y="3935413"/>
          <p14:tracePt t="15343" x="2795588" y="3935413"/>
          <p14:tracePt t="15383" x="2813050" y="3943350"/>
          <p14:tracePt t="15423" x="2830513" y="3951288"/>
          <p14:tracePt t="15455" x="2838450" y="3960813"/>
          <p14:tracePt t="15463" x="2846388" y="3960813"/>
          <p14:tracePt t="15479" x="2855913" y="3968750"/>
          <p14:tracePt t="15487" x="2881313" y="3976688"/>
          <p14:tracePt t="15495" x="2889250" y="3976688"/>
          <p14:tracePt t="15506" x="2922588" y="4002088"/>
          <p14:tracePt t="15511" x="2940050" y="4002088"/>
          <p14:tracePt t="15519" x="2965450" y="4011613"/>
          <p14:tracePt t="15527" x="2974975" y="4011613"/>
          <p14:tracePt t="15535" x="3008313" y="4011613"/>
          <p14:tracePt t="15543" x="3025775" y="4019550"/>
          <p14:tracePt t="15551" x="3025775" y="4027488"/>
          <p14:tracePt t="15559" x="3033713" y="4027488"/>
          <p14:tracePt t="15575" x="3051175" y="4037013"/>
          <p14:tracePt t="15711" x="3059113" y="4037013"/>
          <p14:tracePt t="15719" x="3084513" y="4037013"/>
          <p14:tracePt t="15727" x="3127375" y="4037013"/>
          <p14:tracePt t="15735" x="3170238" y="4037013"/>
          <p14:tracePt t="15743" x="3211513" y="4037013"/>
          <p14:tracePt t="15751" x="3254375" y="4037013"/>
          <p14:tracePt t="15759" x="3289300" y="4037013"/>
          <p14:tracePt t="15767" x="3322638" y="4037013"/>
          <p14:tracePt t="15775" x="3330575" y="4037013"/>
          <p14:tracePt t="15935" x="3355975" y="4037013"/>
          <p14:tracePt t="15943" x="3390900" y="4037013"/>
          <p14:tracePt t="15951" x="3433763" y="4037013"/>
          <p14:tracePt t="15959" x="3475038" y="4037013"/>
          <p14:tracePt t="15967" x="3492500" y="4037013"/>
          <p14:tracePt t="15975" x="3509963" y="4037013"/>
          <p14:tracePt t="15983" x="3517900" y="4037013"/>
          <p14:tracePt t="15999" x="3527425" y="4037013"/>
          <p14:tracePt t="16015" x="3543300" y="4037013"/>
          <p14:tracePt t="16079" x="3552825" y="4037013"/>
          <p14:tracePt t="16152" x="3560763" y="4037013"/>
          <p14:tracePt t="16167" x="3586163" y="4037013"/>
          <p14:tracePt t="16175" x="3611563" y="4037013"/>
          <p14:tracePt t="16183" x="3629025" y="4037013"/>
          <p14:tracePt t="16191" x="3654425" y="4037013"/>
          <p14:tracePt t="16199" x="3662363" y="4037013"/>
          <p14:tracePt t="16335" x="3679825" y="4037013"/>
          <p14:tracePt t="16463" x="3687763" y="4027488"/>
          <p14:tracePt t="16487" x="3697288" y="4002088"/>
          <p14:tracePt t="16495" x="3697288" y="3994150"/>
          <p14:tracePt t="16504" x="3697288" y="3986213"/>
          <p14:tracePt t="16511" x="3697288" y="3960813"/>
          <p14:tracePt t="16523" x="3705225" y="3935413"/>
          <p14:tracePt t="16527" x="3713163" y="3917950"/>
          <p14:tracePt t="16535" x="3730625" y="3883025"/>
          <p14:tracePt t="16551" x="3730625" y="3875088"/>
          <p14:tracePt t="16559" x="3730625" y="3857625"/>
          <p14:tracePt t="16751" x="3722688" y="3857625"/>
          <p14:tracePt t="16759" x="3697288" y="3849688"/>
          <p14:tracePt t="16769" x="3654425" y="3849688"/>
          <p14:tracePt t="16775" x="3619500" y="3841750"/>
          <p14:tracePt t="16783" x="3578225" y="3832225"/>
          <p14:tracePt t="16791" x="3552825" y="3832225"/>
          <p14:tracePt t="16799" x="3517900" y="3832225"/>
          <p14:tracePt t="16807" x="3475038" y="3816350"/>
          <p14:tracePt t="16815" x="3433763" y="3816350"/>
          <p14:tracePt t="16824" x="3398838" y="3806825"/>
          <p14:tracePt t="16831" x="3355975" y="3798888"/>
          <p14:tracePt t="16840" x="3340100" y="3798888"/>
          <p14:tracePt t="16847" x="3322638" y="3798888"/>
          <p14:tracePt t="17039" x="3322638" y="3806825"/>
          <p14:tracePt t="17056" x="3322638" y="3816350"/>
          <p14:tracePt t="17063" x="3322638" y="3824288"/>
          <p14:tracePt t="17073" x="3322638" y="3832225"/>
          <p14:tracePt t="17247" x="3314700" y="3841750"/>
          <p14:tracePt t="17279" x="3305175" y="3841750"/>
          <p14:tracePt t="17289" x="3305175" y="3832225"/>
          <p14:tracePt t="17303" x="3305175" y="3824288"/>
          <p14:tracePt t="17320" x="3305175" y="3816350"/>
          <p14:tracePt t="17327" x="3305175" y="3798888"/>
          <p14:tracePt t="17335" x="3305175" y="3773488"/>
          <p14:tracePt t="17351" x="3305175" y="3763963"/>
          <p14:tracePt t="17487" x="3305175" y="3756025"/>
          <p14:tracePt t="17535" x="3314700" y="3756025"/>
          <p14:tracePt t="17687" x="3322638" y="3756025"/>
          <p14:tracePt t="17711" x="3348038" y="3756025"/>
          <p14:tracePt t="17719" x="3355975" y="3756025"/>
          <p14:tracePt t="17727" x="3390900" y="3763963"/>
          <p14:tracePt t="17735" x="3398838" y="3773488"/>
          <p14:tracePt t="17743" x="3416300" y="3773488"/>
          <p14:tracePt t="17751" x="3424238" y="3773488"/>
          <p14:tracePt t="17759" x="3433763" y="3773488"/>
          <p14:tracePt t="17767" x="3449638" y="3781425"/>
          <p14:tracePt t="17775" x="3467100" y="3781425"/>
          <p14:tracePt t="17783" x="3475038" y="3790950"/>
          <p14:tracePt t="17791" x="3492500" y="3790950"/>
          <p14:tracePt t="17799" x="3517900" y="3790950"/>
          <p14:tracePt t="17807" x="3527425" y="3790950"/>
          <p14:tracePt t="17815" x="3535363" y="3790950"/>
          <p14:tracePt t="17839" x="3552825" y="3790950"/>
          <p14:tracePt t="17927" x="3560763" y="3798888"/>
          <p14:tracePt t="17935" x="3568700" y="3798888"/>
          <p14:tracePt t="17975" x="3578225" y="3798888"/>
          <p14:tracePt t="17983" x="3586163" y="3798888"/>
          <p14:tracePt t="17991" x="3594100" y="3798888"/>
          <p14:tracePt t="17999" x="3611563" y="3798888"/>
          <p14:tracePt t="18007" x="3629025" y="3798888"/>
          <p14:tracePt t="18023" x="3646488" y="3798888"/>
          <p14:tracePt t="18087" x="3671888" y="3798888"/>
          <p14:tracePt t="18095" x="3697288" y="3798888"/>
          <p14:tracePt t="18104" x="3738563" y="3798888"/>
          <p14:tracePt t="18111" x="3773488" y="3798888"/>
          <p14:tracePt t="18122" x="3790950" y="3798888"/>
          <p14:tracePt t="18127" x="3806825" y="3798888"/>
          <p14:tracePt t="18135" x="3824288" y="3798888"/>
          <p14:tracePt t="18207" x="3832225" y="3798888"/>
          <p14:tracePt t="18343" x="3832225" y="3806825"/>
          <p14:tracePt t="18351" x="3832225" y="3816350"/>
          <p14:tracePt t="18359" x="3816350" y="3816350"/>
          <p14:tracePt t="18367" x="3798888" y="3832225"/>
          <p14:tracePt t="18375" x="3781425" y="3841750"/>
          <p14:tracePt t="18383" x="3773488" y="3841750"/>
          <p14:tracePt t="18391" x="3748088" y="3849688"/>
          <p14:tracePt t="18399" x="3738563" y="3849688"/>
          <p14:tracePt t="18407" x="3730625" y="3849688"/>
          <p14:tracePt t="18415" x="3722688" y="3849688"/>
          <p14:tracePt t="18423" x="3713163" y="3849688"/>
          <p14:tracePt t="18439" x="3705225" y="3849688"/>
          <p14:tracePt t="18447" x="3679825" y="3849688"/>
          <p14:tracePt t="18463" x="3671888" y="3849688"/>
          <p14:tracePt t="18472" x="3654425" y="3849688"/>
          <p14:tracePt t="18495" x="3646488" y="3849688"/>
          <p14:tracePt t="18505" x="3629025" y="3849688"/>
          <p14:tracePt t="18511" x="3629025" y="3841750"/>
          <p14:tracePt t="18522" x="3611563" y="3841750"/>
          <p14:tracePt t="18535" x="3611563" y="3832225"/>
          <p14:tracePt t="18559" x="3603625" y="3824288"/>
          <p14:tracePt t="18567" x="3603625" y="3816350"/>
          <p14:tracePt t="18575" x="3578225" y="3806825"/>
          <p14:tracePt t="18591" x="3568700" y="3790950"/>
          <p14:tracePt t="18599" x="3568700" y="3773488"/>
          <p14:tracePt t="18615" x="3568700" y="3748088"/>
          <p14:tracePt t="18623" x="3560763" y="3738563"/>
          <p14:tracePt t="18647" x="3552825" y="3730625"/>
          <p14:tracePt t="18688" x="3552825" y="3713163"/>
          <p14:tracePt t="18705" x="3552825" y="3697288"/>
          <p14:tracePt t="18711" x="3552825" y="3687763"/>
          <p14:tracePt t="18719" x="3552825" y="3679825"/>
          <p14:tracePt t="18727" x="3552825" y="3662363"/>
          <p14:tracePt t="18735" x="3552825" y="3654425"/>
          <p14:tracePt t="18743" x="3552825" y="3646488"/>
          <p14:tracePt t="18759" x="3552825" y="3636963"/>
          <p14:tracePt t="18791" x="3560763" y="3619500"/>
          <p14:tracePt t="18799" x="3578225" y="3603625"/>
          <p14:tracePt t="18807" x="3586163" y="3594100"/>
          <p14:tracePt t="18815" x="3611563" y="3586163"/>
          <p14:tracePt t="18823" x="3629025" y="3578225"/>
          <p14:tracePt t="18831" x="3662363" y="3568700"/>
          <p14:tracePt t="18847" x="3671888" y="3568700"/>
          <p14:tracePt t="18872" x="3687763" y="3568700"/>
          <p14:tracePt t="18927" x="3697288" y="3568700"/>
          <p14:tracePt t="18935" x="3722688" y="3568700"/>
          <p14:tracePt t="18943" x="3730625" y="3568700"/>
          <p14:tracePt t="18951" x="3756025" y="3568700"/>
          <p14:tracePt t="18959" x="3763963" y="3568700"/>
          <p14:tracePt t="18967" x="3773488" y="3578225"/>
          <p14:tracePt t="18983" x="3781425" y="3586163"/>
          <p14:tracePt t="18991" x="3790950" y="3586163"/>
          <p14:tracePt t="18999" x="3798888" y="3594100"/>
          <p14:tracePt t="19015" x="3798888" y="3603625"/>
          <p14:tracePt t="19023" x="3806825" y="3619500"/>
          <p14:tracePt t="19031" x="3806825" y="3629025"/>
          <p14:tracePt t="19039" x="3806825" y="3646488"/>
          <p14:tracePt t="19047" x="3806825" y="3662363"/>
          <p14:tracePt t="19056" x="3806825" y="3679825"/>
          <p14:tracePt t="19063" x="3806825" y="3705225"/>
          <p14:tracePt t="19072" x="3806825" y="3713163"/>
          <p14:tracePt t="19079" x="3806825" y="3730625"/>
          <p14:tracePt t="19088" x="3806825" y="3738563"/>
          <p14:tracePt t="19199" x="3806825" y="3748088"/>
          <p14:tracePt t="19663" x="3806825" y="3756025"/>
          <p14:tracePt t="19889" x="3798888" y="3756025"/>
          <p14:tracePt t="19913" x="3790950" y="3756025"/>
          <p14:tracePt t="20688" x="3790950" y="3763963"/>
          <p14:tracePt t="20695" x="3790950" y="3781425"/>
          <p14:tracePt t="20705" x="3790950" y="3798888"/>
          <p14:tracePt t="20711" x="3798888" y="3806825"/>
          <p14:tracePt t="20722" x="3798888" y="3816350"/>
          <p14:tracePt t="20727" x="3798888" y="3824288"/>
          <p14:tracePt t="20738" x="3798888" y="3832225"/>
          <p14:tracePt t="20743" x="3798888" y="3841750"/>
          <p14:tracePt t="20751" x="3798888" y="3849688"/>
          <p14:tracePt t="20759" x="3798888" y="3867150"/>
          <p14:tracePt t="20767" x="3798888" y="3875088"/>
          <p14:tracePt t="20783" x="3798888" y="3892550"/>
          <p14:tracePt t="20791" x="3798888" y="3900488"/>
          <p14:tracePt t="20799" x="3798888" y="3908425"/>
          <p14:tracePt t="20807" x="3798888" y="3935413"/>
          <p14:tracePt t="20823" x="3798888" y="3960813"/>
          <p14:tracePt t="20839" x="3798888" y="3968750"/>
          <p14:tracePt t="20895" x="3798888" y="3976688"/>
          <p14:tracePt t="20905" x="3790950" y="3986213"/>
          <p14:tracePt t="20911" x="3790950" y="3994150"/>
          <p14:tracePt t="20920" x="3781425" y="4002088"/>
          <p14:tracePt t="20927" x="3773488" y="4011613"/>
          <p14:tracePt t="20967" x="3763963" y="4019550"/>
          <p14:tracePt t="20975" x="3756025" y="4027488"/>
          <p14:tracePt t="20983" x="3748088" y="4027488"/>
          <p14:tracePt t="21209" x="3738563" y="4027488"/>
          <p14:tracePt t="21521" x="3730625" y="4037013"/>
          <p14:tracePt t="21528" x="3730625" y="4079875"/>
          <p14:tracePt t="21539" x="3730625" y="4130675"/>
          <p14:tracePt t="21545" x="3730625" y="4189413"/>
          <p14:tracePt t="21554" x="3730625" y="4214813"/>
          <p14:tracePt t="21560" x="3730625" y="4257675"/>
          <p14:tracePt t="21567" x="3730625" y="4283075"/>
          <p14:tracePt t="21575" x="3730625" y="4308475"/>
          <p14:tracePt t="21583" x="3730625" y="4333875"/>
          <p14:tracePt t="21591" x="3730625" y="4368800"/>
          <p14:tracePt t="21599" x="3730625" y="4394200"/>
          <p14:tracePt t="21607" x="3730625" y="4419600"/>
          <p14:tracePt t="21615" x="3730625" y="4445000"/>
          <p14:tracePt t="21623" x="3730625" y="4460875"/>
          <p14:tracePt t="21631" x="3730625" y="4486275"/>
          <p14:tracePt t="21639" x="3730625" y="4513263"/>
          <p14:tracePt t="21647" x="3730625" y="4521200"/>
          <p14:tracePt t="21655" x="3730625" y="4554538"/>
          <p14:tracePt t="21663" x="3730625" y="4579938"/>
          <p14:tracePt t="21672" x="3730625" y="4589463"/>
          <p14:tracePt t="21679" x="3730625" y="4614863"/>
          <p14:tracePt t="21689" x="3730625" y="4630738"/>
          <p14:tracePt t="21705" x="3730625" y="4657725"/>
          <p14:tracePt t="21723" x="3730625" y="4665663"/>
          <p14:tracePt t="21727" x="3713163" y="4683125"/>
          <p14:tracePt t="21738" x="3713163" y="4691063"/>
          <p14:tracePt t="21751" x="3713163" y="4699000"/>
          <p14:tracePt t="21759" x="3713163" y="4708525"/>
          <p14:tracePt t="21767" x="3713163" y="4716463"/>
          <p14:tracePt t="21775" x="3705225" y="4724400"/>
          <p14:tracePt t="21799" x="3705225" y="4733925"/>
          <p14:tracePt t="22121" x="3687763" y="4733925"/>
          <p14:tracePt t="22128" x="3671888" y="4733925"/>
          <p14:tracePt t="22136" x="3636963" y="4733925"/>
          <p14:tracePt t="22143" x="3611563" y="4733925"/>
          <p14:tracePt t="22155" x="3578225" y="4733925"/>
          <p14:tracePt t="22159" x="3578225" y="4724400"/>
          <p14:tracePt t="22607" x="3568700" y="4733925"/>
          <p14:tracePt t="22615" x="3552825" y="4749800"/>
          <p14:tracePt t="22623" x="3543300" y="4759325"/>
          <p14:tracePt t="22639" x="3543300" y="4775200"/>
          <p14:tracePt t="22655" x="3543300" y="4792663"/>
          <p14:tracePt t="22679" x="3517900" y="4827588"/>
          <p14:tracePt t="22688" x="3509963" y="4835525"/>
          <p14:tracePt t="22695" x="3502025" y="4835525"/>
          <p14:tracePt t="22705" x="3467100" y="4868863"/>
          <p14:tracePt t="22711" x="3449638" y="4894263"/>
          <p14:tracePt t="22721" x="3441700" y="4911725"/>
          <p14:tracePt t="22727" x="3424238" y="4919663"/>
          <p14:tracePt t="22738" x="3416300" y="4946650"/>
          <p14:tracePt t="23504" x="3408363" y="4946650"/>
          <p14:tracePt t="23880" x="3408363" y="4954588"/>
          <p14:tracePt t="23888" x="3408363" y="4972050"/>
          <p14:tracePt t="23896" x="3408363" y="4987925"/>
          <p14:tracePt t="23905" x="3408363" y="4997450"/>
          <p14:tracePt t="23911" x="3408363" y="5005388"/>
          <p14:tracePt t="23927" x="3408363" y="5022850"/>
          <p14:tracePt t="24103" x="3416300" y="5022850"/>
          <p14:tracePt t="24112" x="3433763" y="5038725"/>
          <p14:tracePt t="24121" x="3475038" y="5048250"/>
          <p14:tracePt t="24128" x="3509963" y="5056188"/>
          <p14:tracePt t="24139" x="3568700" y="5064125"/>
          <p14:tracePt t="24144" x="3611563" y="5064125"/>
          <p14:tracePt t="24155" x="3662363" y="5091113"/>
          <p14:tracePt t="24160" x="3722688" y="5099050"/>
          <p14:tracePt t="24168" x="3756025" y="5099050"/>
          <p14:tracePt t="24175" x="3790950" y="5099050"/>
          <p14:tracePt t="24184" x="3806825" y="5106988"/>
          <p14:tracePt t="24191" x="3816350" y="5106988"/>
          <p14:tracePt t="24199" x="3824288" y="5106988"/>
          <p14:tracePt t="24247" x="3832225" y="5106988"/>
          <p14:tracePt t="24255" x="3841750" y="5106988"/>
          <p14:tracePt t="24263" x="3849688" y="5099050"/>
          <p14:tracePt t="24271" x="3857625" y="5099050"/>
          <p14:tracePt t="24288" x="3875088" y="5091113"/>
          <p14:tracePt t="24295" x="3892550" y="5081588"/>
          <p14:tracePt t="24311" x="3908425" y="5073650"/>
          <p14:tracePt t="24321" x="3943350" y="5064125"/>
          <p14:tracePt t="24327" x="3968750" y="5056188"/>
          <p14:tracePt t="24337" x="3976688" y="5056188"/>
          <p14:tracePt t="24343" x="4002088" y="5048250"/>
          <p14:tracePt t="24354" x="4019550" y="5048250"/>
          <p14:tracePt t="24359" x="4037013" y="5048250"/>
          <p14:tracePt t="24391" x="4044950" y="5048250"/>
          <p14:tracePt t="24455" x="4052888" y="5048250"/>
          <p14:tracePt t="24471" x="4062413" y="5048250"/>
          <p14:tracePt t="24479" x="4079875" y="5048250"/>
          <p14:tracePt t="24495" x="4087813" y="5048250"/>
          <p14:tracePt t="24559" x="4105275" y="5048250"/>
          <p14:tracePt t="24567" x="4113213" y="5048250"/>
          <p14:tracePt t="24583" x="4121150" y="5048250"/>
          <p14:tracePt t="24591" x="4138613" y="5048250"/>
          <p14:tracePt t="24599" x="4146550" y="5048250"/>
          <p14:tracePt t="24607" x="4156075" y="5048250"/>
          <p14:tracePt t="24623" x="4171950" y="5048250"/>
          <p14:tracePt t="24631" x="4181475" y="5048250"/>
          <p14:tracePt t="24639" x="4197350" y="5048250"/>
          <p14:tracePt t="24647" x="4224338" y="5048250"/>
          <p14:tracePt t="24655" x="4257675" y="5048250"/>
          <p14:tracePt t="24663" x="4300538" y="5056188"/>
          <p14:tracePt t="24672" x="4333875" y="5056188"/>
          <p14:tracePt t="24679" x="4351338" y="5056188"/>
          <p14:tracePt t="24688" x="4376738" y="5056188"/>
          <p14:tracePt t="24695" x="4394200" y="5064125"/>
          <p14:tracePt t="24704" x="4402138" y="5064125"/>
          <p14:tracePt t="24767" x="4410075" y="5064125"/>
          <p14:tracePt t="24983" x="4435475" y="5064125"/>
          <p14:tracePt t="24991" x="4452938" y="5064125"/>
          <p14:tracePt t="24999" x="4478338" y="5064125"/>
          <p14:tracePt t="25015" x="4486275" y="5064125"/>
          <p14:tracePt t="25023" x="4495800" y="5064125"/>
          <p14:tracePt t="25031" x="4503738" y="5064125"/>
          <p14:tracePt t="25039" x="4513263" y="5064125"/>
          <p14:tracePt t="25071" x="4521200" y="5064125"/>
          <p14:tracePt t="25111" x="4538663" y="5064125"/>
          <p14:tracePt t="25120" x="4546600" y="5064125"/>
          <p14:tracePt t="25137" x="4564063" y="5064125"/>
          <p14:tracePt t="25143" x="4572000" y="5064125"/>
          <p14:tracePt t="25359" x="4572000" y="5056188"/>
          <p14:tracePt t="25383" x="4579938" y="5056188"/>
          <p14:tracePt t="25391" x="4579938" y="5030788"/>
          <p14:tracePt t="25399" x="4605338" y="5005388"/>
          <p14:tracePt t="25415" x="4605338" y="4987925"/>
          <p14:tracePt t="25424" x="4605338" y="4979988"/>
          <p14:tracePt t="25431" x="4605338" y="4954588"/>
          <p14:tracePt t="25440" x="4605338" y="4929188"/>
          <p14:tracePt t="25447" x="4614863" y="4929188"/>
          <p14:tracePt t="25455" x="4614863" y="4911725"/>
          <p14:tracePt t="25463" x="4614863" y="4903788"/>
          <p14:tracePt t="25471" x="4614863" y="4894263"/>
          <p14:tracePt t="25479" x="4614863" y="4886325"/>
          <p14:tracePt t="25767" x="4614863" y="4878388"/>
          <p14:tracePt t="25775" x="4546600" y="4852988"/>
          <p14:tracePt t="25783" x="4478338" y="4852988"/>
          <p14:tracePt t="25791" x="4402138" y="4852988"/>
          <p14:tracePt t="25799" x="4341813" y="4852988"/>
          <p14:tracePt t="25807" x="4275138" y="4852988"/>
          <p14:tracePt t="25815" x="4197350" y="4868863"/>
          <p14:tracePt t="25823" x="4138613" y="4894263"/>
          <p14:tracePt t="25831" x="4062413" y="4929188"/>
          <p14:tracePt t="25839" x="4002088" y="4962525"/>
          <p14:tracePt t="25847" x="3951288" y="4979988"/>
          <p14:tracePt t="25855" x="3917950" y="4997450"/>
          <p14:tracePt t="25863" x="3900488" y="5013325"/>
          <p14:tracePt t="25879" x="3892550" y="5022850"/>
          <p14:tracePt t="25888" x="3875088" y="5030788"/>
          <p14:tracePt t="25895" x="3875088" y="5038725"/>
          <p14:tracePt t="25904" x="3857625" y="5091113"/>
          <p14:tracePt t="25911" x="3849688" y="5132388"/>
          <p14:tracePt t="25920" x="3806825" y="5183188"/>
          <p14:tracePt t="25927" x="3773488" y="5235575"/>
          <p14:tracePt t="25937" x="3748088" y="5286375"/>
          <p14:tracePt t="25943" x="3713163" y="5327650"/>
          <p14:tracePt t="25954" x="3705225" y="5362575"/>
          <p14:tracePt t="25959" x="3697288" y="5387975"/>
          <p14:tracePt t="25970" x="3697288" y="5413375"/>
          <p14:tracePt t="25975" x="3687763" y="5438775"/>
          <p14:tracePt t="25983" x="3687763" y="5446713"/>
          <p14:tracePt t="25991" x="3679825" y="5464175"/>
          <p14:tracePt t="25999" x="3679825" y="5489575"/>
          <p14:tracePt t="26007" x="3679825" y="5514975"/>
          <p14:tracePt t="26015" x="3679825" y="5549900"/>
          <p14:tracePt t="26023" x="3671888" y="5565775"/>
          <p14:tracePt t="26031" x="3662363" y="5616575"/>
          <p14:tracePt t="26039" x="3654425" y="5641975"/>
          <p14:tracePt t="26047" x="3646488" y="5659438"/>
          <p14:tracePt t="26055" x="3636963" y="5668963"/>
          <p14:tracePt t="26063" x="3636963" y="5684838"/>
          <p14:tracePt t="26071" x="3636963" y="5694363"/>
          <p14:tracePt t="26079" x="3629025" y="5702300"/>
          <p14:tracePt t="26088" x="3629025" y="5710238"/>
          <p14:tracePt t="26095" x="3629025" y="5719763"/>
          <p14:tracePt t="26104" x="3619500" y="5745163"/>
          <p14:tracePt t="26111" x="3619500" y="5770563"/>
          <p14:tracePt t="26120" x="3619500" y="5803900"/>
          <p14:tracePt t="26127" x="3603625" y="5838825"/>
          <p14:tracePt t="26138" x="3603625" y="5880100"/>
          <p14:tracePt t="26143" x="3603625" y="5897563"/>
          <p14:tracePt t="26154" x="3603625" y="5905500"/>
          <p14:tracePt t="26159" x="3603625" y="5915025"/>
          <p14:tracePt t="26248" x="3603625" y="5922963"/>
          <p14:tracePt t="26256" x="3611563" y="5922963"/>
          <p14:tracePt t="26264" x="3619500" y="5922963"/>
          <p14:tracePt t="26273" x="3629025" y="5922963"/>
          <p14:tracePt t="26289" x="3636963" y="5922963"/>
          <p14:tracePt t="26295" x="3646488" y="5922963"/>
          <p14:tracePt t="26519" x="3629025" y="5922963"/>
          <p14:tracePt t="26527" x="3594100" y="5922963"/>
          <p14:tracePt t="26537" x="3586163" y="5922963"/>
          <p14:tracePt t="26543" x="3560763" y="5922963"/>
          <p14:tracePt t="26554" x="3552825" y="5922963"/>
          <p14:tracePt t="26575" x="3535363" y="5922963"/>
          <p14:tracePt t="26584" x="3517900" y="5922963"/>
          <p14:tracePt t="26599" x="3502025" y="5922963"/>
          <p14:tracePt t="26615" x="3484563" y="5922963"/>
          <p14:tracePt t="26623" x="3467100" y="5922963"/>
          <p14:tracePt t="26639" x="3459163" y="5922963"/>
          <p14:tracePt t="26647" x="3441700" y="5922963"/>
          <p14:tracePt t="26655" x="3433763" y="5922963"/>
          <p14:tracePt t="26663" x="3424238" y="5922963"/>
          <p14:tracePt t="26687" x="3416300" y="5922963"/>
          <p14:tracePt t="27104" x="3416300" y="5915025"/>
          <p14:tracePt t="27112" x="3467100" y="5897563"/>
          <p14:tracePt t="27121" x="3475038" y="5889625"/>
          <p14:tracePt t="27127" x="3502025" y="5872163"/>
          <p14:tracePt t="27138" x="3509963" y="5864225"/>
          <p14:tracePt t="27153" x="3543300" y="5846763"/>
          <p14:tracePt t="27159" x="3560763" y="5829300"/>
          <p14:tracePt t="27170" x="3560763" y="5821363"/>
          <p14:tracePt t="27247" x="3568700" y="5821363"/>
          <p14:tracePt t="27271" x="3578225" y="5821363"/>
          <p14:tracePt t="27287" x="3586163" y="5821363"/>
          <p14:tracePt t="27303" x="3611563" y="5821363"/>
          <p14:tracePt t="27327" x="3619500" y="5821363"/>
          <p14:tracePt t="27464" x="3636963" y="5821363"/>
          <p14:tracePt t="27495" x="3646488" y="5821363"/>
          <p14:tracePt t="27527" x="3654425" y="5821363"/>
          <p14:tracePt t="27535" x="3654425" y="5829300"/>
          <p14:tracePt t="27543" x="3654425" y="5838825"/>
          <p14:tracePt t="27553" x="3654425" y="5864225"/>
          <p14:tracePt t="27559" x="3654425" y="5872163"/>
          <p14:tracePt t="27570" x="3654425" y="5880100"/>
          <p14:tracePt t="27639" x="3654425" y="5889625"/>
          <p14:tracePt t="27647" x="3654425" y="5897563"/>
          <p14:tracePt t="27655" x="3654425" y="5905500"/>
          <p14:tracePt t="27663" x="3654425" y="5922963"/>
          <p14:tracePt t="27671" x="3654425" y="5932488"/>
          <p14:tracePt t="27679" x="3654425" y="5940425"/>
          <p14:tracePt t="27687" x="3654425" y="5957888"/>
          <p14:tracePt t="27695" x="3654425" y="5965825"/>
          <p14:tracePt t="27703" x="3654425" y="5973763"/>
          <p14:tracePt t="27711" x="3654425" y="5983288"/>
          <p14:tracePt t="27720" x="3654425" y="5999163"/>
          <p14:tracePt t="27727" x="3654425" y="6024563"/>
          <p14:tracePt t="27743" x="3654425" y="6042025"/>
          <p14:tracePt t="27753" x="3654425" y="6067425"/>
          <p14:tracePt t="27775" x="3654425" y="6076950"/>
          <p14:tracePt t="27787" x="3654425" y="6092825"/>
          <p14:tracePt t="27791" x="3654425" y="6102350"/>
          <p14:tracePt t="27799" x="3662363" y="6118225"/>
          <p14:tracePt t="27815" x="3662363" y="6127750"/>
          <p14:tracePt t="27823" x="3662363" y="6135688"/>
          <p14:tracePt t="27831" x="3671888" y="6143625"/>
          <p14:tracePt t="27839" x="3679825" y="6161088"/>
          <p14:tracePt t="27855" x="3687763" y="6178550"/>
          <p14:tracePt t="27871" x="3687763" y="6186488"/>
          <p14:tracePt t="27879" x="3697288" y="6194425"/>
          <p14:tracePt t="27895" x="3697288" y="6203950"/>
          <p14:tracePt t="27904" x="3697288" y="6211888"/>
          <p14:tracePt t="27920" x="3705225" y="6221413"/>
          <p14:tracePt t="27927" x="3705225" y="6229350"/>
          <p14:tracePt t="27968" x="3713163" y="6237288"/>
          <p14:tracePt t="28007" x="3713163" y="6254750"/>
          <p14:tracePt t="28273" x="3705225" y="6254750"/>
          <p14:tracePt t="28280" x="3687763" y="6246813"/>
          <p14:tracePt t="28290" x="3679825" y="6237288"/>
          <p14:tracePt t="28312" x="3671888" y="6221413"/>
          <p14:tracePt t="28503" x="3662363" y="6221413"/>
          <p14:tracePt t="28511" x="3646488" y="6221413"/>
          <p14:tracePt t="28527" x="3636963" y="6237288"/>
          <p14:tracePt t="28553" x="3629025" y="6237288"/>
          <p14:tracePt t="28559" x="3629025" y="6246813"/>
          <p14:tracePt t="28792" x="3636963" y="6246813"/>
          <p14:tracePt t="28799" x="3654425" y="6221413"/>
          <p14:tracePt t="28807" x="3671888" y="6203950"/>
          <p14:tracePt t="28815" x="3679825" y="6194425"/>
          <p14:tracePt t="28871" x="3679825" y="6186488"/>
          <p14:tracePt t="29039" x="3687763" y="6194425"/>
          <p14:tracePt t="29167" x="3705225" y="6194425"/>
          <p14:tracePt t="29185" x="3713163" y="6161088"/>
          <p14:tracePt t="29191" x="3722688" y="6135688"/>
          <p14:tracePt t="29202" x="3722688" y="6102350"/>
          <p14:tracePt t="29207" x="3730625" y="6067425"/>
          <p14:tracePt t="29215" x="3730625" y="6042025"/>
          <p14:tracePt t="29223" x="3730625" y="6016625"/>
          <p14:tracePt t="29231" x="3730625" y="5983288"/>
          <p14:tracePt t="29239" x="3730625" y="5940425"/>
          <p14:tracePt t="29247" x="3730625" y="5922963"/>
          <p14:tracePt t="29255" x="3730625" y="5897563"/>
          <p14:tracePt t="29263" x="3730625" y="5864225"/>
          <p14:tracePt t="29271" x="3730625" y="5829300"/>
          <p14:tracePt t="29279" x="3730625" y="5803900"/>
          <p14:tracePt t="29287" x="3730625" y="5778500"/>
          <p14:tracePt t="29295" x="3730625" y="5745163"/>
          <p14:tracePt t="29303" x="3730625" y="5727700"/>
          <p14:tracePt t="29311" x="3730625" y="5710238"/>
          <p14:tracePt t="29320" x="3730625" y="5702300"/>
          <p14:tracePt t="29327" x="3730625" y="5694363"/>
          <p14:tracePt t="29336" x="3730625" y="5676900"/>
          <p14:tracePt t="29343" x="3730625" y="5668963"/>
          <p14:tracePt t="29353" x="3730625" y="5651500"/>
          <p14:tracePt t="29359" x="3730625" y="5641975"/>
          <p14:tracePt t="29369" x="3730625" y="5626100"/>
          <p14:tracePt t="29375" x="3722688" y="5608638"/>
          <p14:tracePt t="29391" x="3722688" y="5600700"/>
          <p14:tracePt t="29399" x="3722688" y="5591175"/>
          <p14:tracePt t="29415" x="3722688" y="5583238"/>
          <p14:tracePt t="29551" x="3713163" y="5575300"/>
          <p14:tracePt t="29559" x="3687763" y="5575300"/>
          <p14:tracePt t="29568" x="3654425" y="5575300"/>
          <p14:tracePt t="29575" x="3629025" y="5583238"/>
          <p14:tracePt t="29587" x="3611563" y="5591175"/>
          <p14:tracePt t="29591" x="3586163" y="5616575"/>
          <p14:tracePt t="29599" x="3586163" y="5634038"/>
          <p14:tracePt t="29607" x="3568700" y="5651500"/>
          <p14:tracePt t="29615" x="3568700" y="5668963"/>
          <p14:tracePt t="29623" x="3560763" y="5684838"/>
          <p14:tracePt t="29647" x="3560763" y="5694363"/>
          <p14:tracePt t="29663" x="3560763" y="5702300"/>
          <p14:tracePt t="29671" x="3560763" y="5719763"/>
          <p14:tracePt t="29687" x="3560763" y="5727700"/>
          <p14:tracePt t="29695" x="3560763" y="5735638"/>
          <p14:tracePt t="29703" x="3560763" y="5761038"/>
          <p14:tracePt t="29711" x="3560763" y="5770563"/>
          <p14:tracePt t="29727" x="3560763" y="5788025"/>
          <p14:tracePt t="29736" x="3560763" y="5795963"/>
          <p14:tracePt t="29895" x="3560763" y="5778500"/>
          <p14:tracePt t="29903" x="3560763" y="5770563"/>
          <p14:tracePt t="29911" x="3568700" y="5753100"/>
          <p14:tracePt t="29919" x="3568700" y="5727700"/>
          <p14:tracePt t="29927" x="3578225" y="5719763"/>
          <p14:tracePt t="29936" x="3578225" y="5702300"/>
          <p14:tracePt t="29943" x="3594100" y="5684838"/>
          <p14:tracePt t="29954" x="3603625" y="5676900"/>
          <p14:tracePt t="29959" x="3603625" y="5668963"/>
          <p14:tracePt t="29970" x="3603625" y="5651500"/>
          <p14:tracePt t="29986" x="3603625" y="5634038"/>
          <p14:tracePt t="29991" x="3603625" y="5626100"/>
          <p14:tracePt t="30015" x="3611563" y="5616575"/>
          <p14:tracePt t="30023" x="3611563" y="5600700"/>
          <p14:tracePt t="30031" x="3611563" y="5591175"/>
          <p14:tracePt t="30047" x="3629025" y="5575300"/>
          <p14:tracePt t="30055" x="3629025" y="5565775"/>
          <p14:tracePt t="30071" x="3636963" y="5557838"/>
          <p14:tracePt t="30087" x="3636963" y="5549900"/>
          <p14:tracePt t="30111" x="3636963" y="5540375"/>
          <p14:tracePt t="30624" x="3629025" y="5540375"/>
          <p14:tracePt t="30664" x="3629025" y="5549900"/>
          <p14:tracePt t="30719" x="3619500" y="5549900"/>
          <p14:tracePt t="30727" x="3611563" y="5549900"/>
          <p14:tracePt t="30743" x="3603625" y="5549900"/>
          <p14:tracePt t="30759" x="3594100" y="5549900"/>
          <p14:tracePt t="30775" x="3586163" y="5549900"/>
          <p14:tracePt t="30791" x="3578225" y="5557838"/>
          <p14:tracePt t="31248" x="3568700" y="5557838"/>
          <p14:tracePt t="31256" x="3552825" y="5565775"/>
          <p14:tracePt t="31265" x="3527425" y="5575300"/>
          <p14:tracePt t="31273" x="3502025" y="5583238"/>
          <p14:tracePt t="31281" x="3502025" y="5591175"/>
          <p14:tracePt t="31288" x="3492500" y="5591175"/>
          <p14:tracePt t="31295" x="3475038" y="5591175"/>
          <p14:tracePt t="31303" x="3467100" y="5591175"/>
          <p14:tracePt t="31311" x="3441700" y="5591175"/>
          <p14:tracePt t="31320" x="3433763" y="5591175"/>
          <p14:tracePt t="31495" x="3398838" y="5591175"/>
          <p14:tracePt t="31503" x="3382963" y="5591175"/>
          <p14:tracePt t="31511" x="3365500" y="5591175"/>
          <p14:tracePt t="31520" x="3355975" y="5583238"/>
          <p14:tracePt t="31527" x="3348038" y="5583238"/>
          <p14:tracePt t="31536" x="3340100" y="5575300"/>
          <p14:tracePt t="31543" x="3322638" y="5557838"/>
          <p14:tracePt t="31559" x="3314700" y="5557838"/>
          <p14:tracePt t="31639" x="3314700" y="5549900"/>
          <p14:tracePt t="31688" x="3305175" y="5549900"/>
          <p14:tracePt t="31696" x="3289300" y="5540375"/>
          <p14:tracePt t="31703" x="3289300" y="5524500"/>
          <p14:tracePt t="31720" x="3263900" y="5514975"/>
          <p14:tracePt t="31815" x="3263900" y="5497513"/>
          <p14:tracePt t="31825" x="3263900" y="5489575"/>
          <p14:tracePt t="31840" x="3263900" y="5472113"/>
          <p14:tracePt t="31849" x="3263900" y="5464175"/>
          <p14:tracePt t="31856" x="3263900" y="5456238"/>
          <p14:tracePt t="31863" x="3263900" y="5438775"/>
          <p14:tracePt t="31871" x="3263900" y="5430838"/>
          <p14:tracePt t="31879" x="3263900" y="5413375"/>
          <p14:tracePt t="31895" x="3263900" y="5405438"/>
          <p14:tracePt t="31911" x="3263900" y="5395913"/>
          <p14:tracePt t="31920" x="3263900" y="5380038"/>
          <p14:tracePt t="31927" x="3271838" y="5380038"/>
          <p14:tracePt t="31936" x="3297238" y="5370513"/>
          <p14:tracePt t="31954" x="3340100" y="5353050"/>
          <p14:tracePt t="31959" x="3340100" y="5345113"/>
          <p14:tracePt t="31969" x="3355975" y="5345113"/>
          <p14:tracePt t="31975" x="3365500" y="5337175"/>
          <p14:tracePt t="31986" x="3373438" y="5337175"/>
          <p14:tracePt t="32047" x="3390900" y="5337175"/>
          <p14:tracePt t="32095" x="3398838" y="5337175"/>
          <p14:tracePt t="32103" x="3416300" y="5337175"/>
          <p14:tracePt t="32111" x="3433763" y="5353050"/>
          <p14:tracePt t="32119" x="3441700" y="5362575"/>
          <p14:tracePt t="32127" x="3475038" y="5370513"/>
          <p14:tracePt t="32136" x="3484563" y="5380038"/>
          <p14:tracePt t="32143" x="3502025" y="5395913"/>
          <p14:tracePt t="32153" x="3517900" y="5405438"/>
          <p14:tracePt t="32159" x="3535363" y="5413375"/>
          <p14:tracePt t="32169" x="3543300" y="5430838"/>
          <p14:tracePt t="32175" x="3560763" y="5438775"/>
          <p14:tracePt t="32185" x="3568700" y="5446713"/>
          <p14:tracePt t="32191" x="3586163" y="5481638"/>
          <p14:tracePt t="32202" x="3586163" y="5489575"/>
          <p14:tracePt t="32207" x="3629025" y="5524500"/>
          <p14:tracePt t="32215" x="3679825" y="5583238"/>
          <p14:tracePt t="32223" x="3713163" y="5616575"/>
          <p14:tracePt t="32231" x="3781425" y="5659438"/>
          <p14:tracePt t="32239" x="3841750" y="5702300"/>
          <p14:tracePt t="32247" x="3875088" y="5719763"/>
          <p14:tracePt t="32255" x="3925888" y="5753100"/>
          <p14:tracePt t="32263" x="3960813" y="5761038"/>
          <p14:tracePt t="32271" x="4011613" y="5770563"/>
          <p14:tracePt t="32287" x="4037013" y="5778500"/>
          <p14:tracePt t="32295" x="4044950" y="5778500"/>
          <p14:tracePt t="32303" x="4070350" y="5788025"/>
          <p14:tracePt t="32311" x="4087813" y="5788025"/>
          <p14:tracePt t="32319" x="4121150" y="5795963"/>
          <p14:tracePt t="32327" x="4146550" y="5803900"/>
          <p14:tracePt t="32336" x="4206875" y="5803900"/>
          <p14:tracePt t="32343" x="4265613" y="5821363"/>
          <p14:tracePt t="32352" x="4325938" y="5838825"/>
          <p14:tracePt t="32359" x="4419600" y="5846763"/>
          <p14:tracePt t="32369" x="4470400" y="5846763"/>
          <p14:tracePt t="32375" x="4546600" y="5854700"/>
          <p14:tracePt t="32386" x="4605338" y="5872163"/>
          <p14:tracePt t="32391" x="4691063" y="5889625"/>
          <p14:tracePt t="32402" x="4767263" y="5915025"/>
          <p14:tracePt t="32407" x="4860925" y="5948363"/>
          <p14:tracePt t="32415" x="4972050" y="5965825"/>
          <p14:tracePt t="32423" x="5091113" y="6016625"/>
          <p14:tracePt t="32431" x="5175250" y="6024563"/>
          <p14:tracePt t="32439" x="5251450" y="6059488"/>
          <p14:tracePt t="32447" x="5276850" y="6067425"/>
          <p14:tracePt t="32455" x="5286375" y="6067425"/>
          <p14:tracePt t="32495" x="5286375" y="6076950"/>
          <p14:tracePt t="32703" x="5276850" y="6092825"/>
          <p14:tracePt t="32719" x="5251450" y="6102350"/>
          <p14:tracePt t="32727" x="5226050" y="6110288"/>
          <p14:tracePt t="32752" x="5208588" y="6118225"/>
          <p14:tracePt t="32769" x="5200650" y="6135688"/>
          <p14:tracePt t="32786" x="5192713" y="6135688"/>
          <p14:tracePt t="32815" x="5175250" y="6135688"/>
          <p14:tracePt t="32831" x="5167313" y="6143625"/>
          <p14:tracePt t="32847" x="5157788" y="6143625"/>
          <p14:tracePt t="32855" x="5141913" y="6153150"/>
          <p14:tracePt t="32871" x="5124450" y="6153150"/>
          <p14:tracePt t="32879" x="5106988" y="6153150"/>
          <p14:tracePt t="32887" x="5091113" y="6169025"/>
          <p14:tracePt t="32903" x="5064125" y="6178550"/>
          <p14:tracePt t="32959" x="5056188" y="6178550"/>
          <p14:tracePt t="33007" x="5022850" y="6178550"/>
          <p14:tracePt t="33016" x="5005388" y="6178550"/>
          <p14:tracePt t="33023" x="4972050" y="6178550"/>
          <p14:tracePt t="33031" x="4946650" y="6178550"/>
          <p14:tracePt t="33039" x="4919663" y="6178550"/>
          <p14:tracePt t="33047" x="4894263" y="6178550"/>
          <p14:tracePt t="33055" x="4868863" y="6178550"/>
          <p14:tracePt t="33063" x="4835525" y="6178550"/>
          <p14:tracePt t="33071" x="4827588" y="6178550"/>
          <p14:tracePt t="33079" x="4802188" y="6178550"/>
          <p14:tracePt t="33087" x="4792663" y="6178550"/>
          <p14:tracePt t="33095" x="4775200" y="6178550"/>
          <p14:tracePt t="33111" x="4767263" y="6178550"/>
          <p14:tracePt t="33183" x="4759325" y="6169025"/>
          <p14:tracePt t="33240" x="4759325" y="6161088"/>
          <p14:tracePt t="33248" x="4733925" y="6153150"/>
          <p14:tracePt t="33255" x="4733925" y="6143625"/>
          <p14:tracePt t="33263" x="4724400" y="6135688"/>
          <p14:tracePt t="33271" x="4716463" y="6135688"/>
          <p14:tracePt t="33279" x="4716463" y="6118225"/>
          <p14:tracePt t="33287" x="4699000" y="6102350"/>
          <p14:tracePt t="33303" x="4691063" y="6084888"/>
          <p14:tracePt t="33311" x="4683125" y="6067425"/>
          <p14:tracePt t="33335" x="4665663" y="6049963"/>
          <p14:tracePt t="33343" x="4665663" y="6042025"/>
          <p14:tracePt t="33359" x="4665663" y="6034088"/>
          <p14:tracePt t="33369" x="4665663" y="6008688"/>
          <p14:tracePt t="33375" x="4665663" y="5991225"/>
          <p14:tracePt t="33386" x="4665663" y="5965825"/>
          <p14:tracePt t="33391" x="4665663" y="5940425"/>
          <p14:tracePt t="33402" x="4665663" y="5915025"/>
          <p14:tracePt t="33407" x="4665663" y="5897563"/>
          <p14:tracePt t="33419" x="4665663" y="5880100"/>
          <p14:tracePt t="33423" x="4665663" y="5854700"/>
          <p14:tracePt t="33431" x="4665663" y="5846763"/>
          <p14:tracePt t="33439" x="4665663" y="5821363"/>
          <p14:tracePt t="33447" x="4665663" y="5813425"/>
          <p14:tracePt t="33455" x="4665663" y="5788025"/>
          <p14:tracePt t="33463" x="4665663" y="5770563"/>
          <p14:tracePt t="33471" x="4665663" y="5745163"/>
          <p14:tracePt t="33479" x="4665663" y="5710238"/>
          <p14:tracePt t="33487" x="4665663" y="5668963"/>
          <p14:tracePt t="33495" x="4665663" y="5634038"/>
          <p14:tracePt t="33503" x="4665663" y="5608638"/>
          <p14:tracePt t="33511" x="4665663" y="5583238"/>
          <p14:tracePt t="33519" x="4673600" y="5557838"/>
          <p14:tracePt t="33527" x="4673600" y="5540375"/>
          <p14:tracePt t="33536" x="4673600" y="5514975"/>
          <p14:tracePt t="33552" x="4673600" y="5507038"/>
          <p14:tracePt t="33568" x="4683125" y="5497513"/>
          <p14:tracePt t="33575" x="4683125" y="5489575"/>
          <p14:tracePt t="33585" x="4691063" y="5472113"/>
          <p14:tracePt t="33591" x="4699000" y="5472113"/>
          <p14:tracePt t="33602" x="4699000" y="5446713"/>
          <p14:tracePt t="33607" x="4708525" y="5430838"/>
          <p14:tracePt t="33623" x="4716463" y="5421313"/>
          <p14:tracePt t="33631" x="4716463" y="5413375"/>
          <p14:tracePt t="33639" x="4724400" y="5395913"/>
          <p14:tracePt t="33647" x="4733925" y="5395913"/>
          <p14:tracePt t="33655" x="4741863" y="5380038"/>
          <p14:tracePt t="33671" x="4759325" y="5370513"/>
          <p14:tracePt t="33679" x="4767263" y="5370513"/>
          <p14:tracePt t="33695" x="4767263" y="5362575"/>
          <p14:tracePt t="33703" x="4784725" y="5345113"/>
          <p14:tracePt t="33719" x="4792663" y="5337175"/>
          <p14:tracePt t="33736" x="4802188" y="5337175"/>
          <p14:tracePt t="33743" x="4818063" y="5327650"/>
          <p14:tracePt t="33768" x="4827588" y="5327650"/>
          <p14:tracePt t="33775" x="4835525" y="5327650"/>
          <p14:tracePt t="33864" x="4860925" y="5327650"/>
          <p14:tracePt t="33871" x="4868863" y="5337175"/>
          <p14:tracePt t="33887" x="4868863" y="5345113"/>
          <p14:tracePt t="33895" x="4868863" y="5362575"/>
          <p14:tracePt t="33911" x="4868863" y="5370513"/>
          <p14:tracePt t="33919" x="4868863" y="5380038"/>
          <p14:tracePt t="33935" x="4868863" y="5395913"/>
          <p14:tracePt t="33952" x="4868863" y="5413375"/>
          <p14:tracePt t="33959" x="4852988" y="5413375"/>
          <p14:tracePt t="33969" x="4818063" y="5421313"/>
          <p14:tracePt t="33975" x="4802188" y="5430838"/>
          <p14:tracePt t="33985" x="4792663" y="5446713"/>
          <p14:tracePt t="33991" x="4784725" y="5446713"/>
          <p14:tracePt t="34002" x="4767263" y="5456238"/>
          <p14:tracePt t="34095" x="4759325" y="5456238"/>
          <p14:tracePt t="34112" x="4749800" y="5456238"/>
          <p14:tracePt t="34121" x="4741863" y="5456238"/>
          <p14:tracePt t="34129" x="4716463" y="5446713"/>
          <p14:tracePt t="34138" x="4699000" y="5430838"/>
          <p14:tracePt t="34143" x="4699000" y="5421313"/>
          <p14:tracePt t="34152" x="4673600" y="5413375"/>
          <p14:tracePt t="34159" x="4665663" y="5395913"/>
          <p14:tracePt t="34169" x="4648200" y="5387975"/>
          <p14:tracePt t="34175" x="4640263" y="5380038"/>
          <p14:tracePt t="34191" x="4640263" y="5370513"/>
          <p14:tracePt t="34231" x="4640263" y="5353050"/>
          <p14:tracePt t="34239" x="4640263" y="5345113"/>
          <p14:tracePt t="34247" x="4630738" y="5337175"/>
          <p14:tracePt t="34263" x="4614863" y="5302250"/>
          <p14:tracePt t="34279" x="4614863" y="5276850"/>
          <p14:tracePt t="34295" x="4614863" y="5260975"/>
          <p14:tracePt t="34303" x="4605338" y="5235575"/>
          <p14:tracePt t="34319" x="4605338" y="5226050"/>
          <p14:tracePt t="34327" x="4605338" y="5208588"/>
          <p14:tracePt t="34343" x="4605338" y="5192713"/>
          <p14:tracePt t="34352" x="4605338" y="5183188"/>
          <p14:tracePt t="34359" x="4605338" y="5175250"/>
          <p14:tracePt t="34368" x="4605338" y="5167313"/>
          <p14:tracePt t="34391" x="4605338" y="5149850"/>
          <p14:tracePt t="34447" x="4605338" y="5132388"/>
          <p14:tracePt t="34455" x="4622800" y="5124450"/>
          <p14:tracePt t="34463" x="4640263" y="5124450"/>
          <p14:tracePt t="34471" x="4657725" y="5106988"/>
          <p14:tracePt t="34479" x="4673600" y="5099050"/>
          <p14:tracePt t="34487" x="4691063" y="5091113"/>
          <p14:tracePt t="34567" x="4708525" y="5091113"/>
          <p14:tracePt t="34575" x="4716463" y="5091113"/>
          <p14:tracePt t="34584" x="4724400" y="5091113"/>
          <p14:tracePt t="34591" x="4759325" y="5099050"/>
          <p14:tracePt t="34602" x="4767263" y="5106988"/>
          <p14:tracePt t="34607" x="4775200" y="5106988"/>
          <p14:tracePt t="34618" x="4784725" y="5124450"/>
          <p14:tracePt t="34623" x="4784725" y="5132388"/>
          <p14:tracePt t="34639" x="4792663" y="5141913"/>
          <p14:tracePt t="34663" x="4792663" y="5157788"/>
          <p14:tracePt t="34984" x="4802188" y="5157788"/>
          <p14:tracePt t="34992" x="4827588" y="5141913"/>
          <p14:tracePt t="35001" x="4843463" y="5116513"/>
          <p14:tracePt t="35007" x="4886325" y="5064125"/>
          <p14:tracePt t="35019" x="4919663" y="5013325"/>
          <p14:tracePt t="35023" x="4972050" y="4962525"/>
          <p14:tracePt t="35031" x="5013325" y="4929188"/>
          <p14:tracePt t="35039" x="5091113" y="4886325"/>
          <p14:tracePt t="35048" x="5141913" y="4860925"/>
          <p14:tracePt t="35056" x="5218113" y="4818063"/>
          <p14:tracePt t="35063" x="5294313" y="4802188"/>
          <p14:tracePt t="35071" x="5395913" y="4767263"/>
          <p14:tracePt t="35080" x="5507038" y="4749800"/>
          <p14:tracePt t="35087" x="5634038" y="4741863"/>
          <p14:tracePt t="35095" x="5761038" y="4716463"/>
          <p14:tracePt t="35103" x="5880100" y="4716463"/>
          <p14:tracePt t="35112" x="5991225" y="4716463"/>
          <p14:tracePt t="35119" x="6102350" y="4716463"/>
          <p14:tracePt t="35127" x="6203950" y="4716463"/>
          <p14:tracePt t="35136" x="6288088" y="4716463"/>
          <p14:tracePt t="35143" x="6373813" y="4716463"/>
          <p14:tracePt t="35152" x="6457950" y="4741863"/>
          <p14:tracePt t="35159" x="6535738" y="4775200"/>
          <p14:tracePt t="35168" x="6637338" y="4792663"/>
          <p14:tracePt t="35175" x="6696075" y="4818063"/>
          <p14:tracePt t="35185" x="6764338" y="4852988"/>
          <p14:tracePt t="35191" x="6799263" y="4878388"/>
          <p14:tracePt t="35202" x="6824663" y="4894263"/>
          <p14:tracePt t="35207" x="6850063" y="4919663"/>
          <p14:tracePt t="35218" x="6865938" y="4937125"/>
          <p14:tracePt t="35223" x="6875463" y="4962525"/>
          <p14:tracePt t="35231" x="6883400" y="4997450"/>
          <p14:tracePt t="35239" x="6891338" y="5030788"/>
          <p14:tracePt t="35247" x="6908800" y="5064125"/>
          <p14:tracePt t="35255" x="6916738" y="5099050"/>
          <p14:tracePt t="35263" x="6926263" y="5132388"/>
          <p14:tracePt t="35271" x="6926263" y="5167313"/>
          <p14:tracePt t="35279" x="6926263" y="5192713"/>
          <p14:tracePt t="35287" x="6943725" y="5208588"/>
          <p14:tracePt t="35295" x="6951663" y="5218113"/>
          <p14:tracePt t="35599" x="6943725" y="5218113"/>
          <p14:tracePt t="35607" x="6916738" y="5218113"/>
          <p14:tracePt t="35616" x="6875463" y="5192713"/>
          <p14:tracePt t="35623" x="6858000" y="5183188"/>
          <p14:tracePt t="35635" x="6832600" y="5175250"/>
          <p14:tracePt t="35704" x="6824663" y="5192713"/>
          <p14:tracePt t="35712" x="6824663" y="5226050"/>
          <p14:tracePt t="35721" x="6824663" y="5268913"/>
          <p14:tracePt t="35727" x="6840538" y="5302250"/>
          <p14:tracePt t="35735" x="6840538" y="5327650"/>
          <p14:tracePt t="35743" x="6850063" y="5353050"/>
          <p14:tracePt t="35752" x="6858000" y="5370513"/>
          <p14:tracePt t="35759" x="6865938" y="5387975"/>
          <p14:tracePt t="35768" x="6865938" y="5405438"/>
          <p14:tracePt t="35775" x="6883400" y="5430838"/>
          <p14:tracePt t="35785" x="6891338" y="5438775"/>
          <p14:tracePt t="35791" x="6908800" y="5446713"/>
          <p14:tracePt t="35801" x="6926263" y="5464175"/>
          <p14:tracePt t="35818" x="6934200" y="5464175"/>
          <p14:tracePt t="35823" x="6951663" y="5464175"/>
          <p14:tracePt t="35835" x="6959600" y="5464175"/>
          <p14:tracePt t="35839" x="6977063" y="5464175"/>
          <p14:tracePt t="35847" x="7010400" y="5446713"/>
          <p14:tracePt t="35855" x="7035800" y="5405438"/>
          <p14:tracePt t="35863" x="7078663" y="5353050"/>
          <p14:tracePt t="35871" x="7113588" y="5311775"/>
          <p14:tracePt t="35879" x="7129463" y="5276850"/>
          <p14:tracePt t="35887" x="7154863" y="5226050"/>
          <p14:tracePt t="35895" x="7172325" y="5200650"/>
          <p14:tracePt t="35903" x="7180263" y="5183188"/>
          <p14:tracePt t="35911" x="7180263" y="5175250"/>
          <p14:tracePt t="36007" x="7146925" y="5200650"/>
          <p14:tracePt t="36015" x="7070725" y="5260975"/>
          <p14:tracePt t="36023" x="7002463" y="5327650"/>
          <p14:tracePt t="36032" x="6926263" y="5395913"/>
          <p14:tracePt t="36039" x="6858000" y="5446713"/>
          <p14:tracePt t="36047" x="6781800" y="5489575"/>
          <p14:tracePt t="36055" x="6705600" y="5549900"/>
          <p14:tracePt t="36063" x="6602413" y="5591175"/>
          <p14:tracePt t="36071" x="6510338" y="5634038"/>
          <p14:tracePt t="36079" x="6407150" y="5684838"/>
          <p14:tracePt t="36088" x="6305550" y="5719763"/>
          <p14:tracePt t="36095" x="6186488" y="5753100"/>
          <p14:tracePt t="36103" x="6042025" y="5778500"/>
          <p14:tracePt t="36111" x="5915025" y="5803900"/>
          <p14:tracePt t="36119" x="5778500" y="5803900"/>
          <p14:tracePt t="36127" x="5600700" y="5813425"/>
          <p14:tracePt t="36135" x="5456238" y="5813425"/>
          <p14:tracePt t="36143" x="5327650" y="5821363"/>
          <p14:tracePt t="36152" x="5218113" y="5821363"/>
          <p14:tracePt t="36159" x="5132388" y="5854700"/>
          <p14:tracePt t="36168" x="5030788" y="5854700"/>
          <p14:tracePt t="36175" x="4929188" y="5880100"/>
          <p14:tracePt t="36185" x="4827588" y="5880100"/>
          <p14:tracePt t="36191" x="4741863" y="5880100"/>
          <p14:tracePt t="36201" x="4657725" y="5880100"/>
          <p14:tracePt t="36207" x="4589463" y="5880100"/>
          <p14:tracePt t="36218" x="4513263" y="5880100"/>
          <p14:tracePt t="36223" x="4470400" y="5880100"/>
          <p14:tracePt t="36234" x="4419600" y="5880100"/>
          <p14:tracePt t="36239" x="4368800" y="5880100"/>
          <p14:tracePt t="36247" x="4359275" y="5880100"/>
          <p14:tracePt t="36255" x="4333875" y="5889625"/>
          <p14:tracePt t="36271" x="4316413" y="5889625"/>
          <p14:tracePt t="36279" x="4275138" y="5905500"/>
          <p14:tracePt t="36287" x="4249738" y="5915025"/>
          <p14:tracePt t="36295" x="4197350" y="5922963"/>
          <p14:tracePt t="36303" x="4138613" y="5932488"/>
          <p14:tracePt t="36311" x="4079875" y="5957888"/>
          <p14:tracePt t="36319" x="4019550" y="5957888"/>
          <p14:tracePt t="36327" x="3976688" y="5965825"/>
          <p14:tracePt t="36335" x="3925888" y="5965825"/>
          <p14:tracePt t="36343" x="3867150" y="5973763"/>
          <p14:tracePt t="36352" x="3841750" y="5973763"/>
          <p14:tracePt t="36359" x="3806825" y="5983288"/>
          <p14:tracePt t="36368" x="3773488" y="5983288"/>
          <p14:tracePt t="36375" x="3738563" y="5999163"/>
          <p14:tracePt t="36384" x="3705225" y="6008688"/>
          <p14:tracePt t="36391" x="3697288" y="6008688"/>
          <p14:tracePt t="36401" x="3671888" y="6008688"/>
          <p14:tracePt t="36407" x="3662363" y="6008688"/>
          <p14:tracePt t="36423" x="3662363" y="6016625"/>
          <p14:tracePt t="36447" x="3654425" y="6034088"/>
          <p14:tracePt t="36463" x="3654425" y="6042025"/>
          <p14:tracePt t="36479" x="3654425" y="6059488"/>
          <p14:tracePt t="36495" x="3646488" y="6067425"/>
          <p14:tracePt t="36503" x="3646488" y="6076950"/>
          <p14:tracePt t="36511" x="3636963" y="6076950"/>
          <p14:tracePt t="36519" x="3636963" y="6084888"/>
          <p14:tracePt t="36527" x="3636963" y="6102350"/>
          <p14:tracePt t="36543" x="3636963" y="6127750"/>
          <p14:tracePt t="36552" x="3636963" y="6135688"/>
          <p14:tracePt t="36584" x="3636963" y="6153150"/>
          <p14:tracePt t="36617" x="3636963" y="6161088"/>
          <p14:tracePt t="36623" x="3636963" y="6169025"/>
          <p14:tracePt t="36632" x="3629025" y="6178550"/>
          <p14:tracePt t="36639" x="3629025" y="6186488"/>
          <p14:tracePt t="36647" x="3619500" y="6203950"/>
          <p14:tracePt t="36671" x="3619500" y="6211888"/>
          <p14:tracePt t="36679" x="3611563" y="6229350"/>
          <p14:tracePt t="36687" x="3603625" y="6237288"/>
          <p14:tracePt t="36695" x="3594100" y="6254750"/>
          <p14:tracePt t="36711" x="3586163" y="6272213"/>
          <p14:tracePt t="36719" x="3578225" y="6305550"/>
          <p14:tracePt t="36727" x="3560763" y="6323013"/>
          <p14:tracePt t="36735" x="3560763" y="6330950"/>
          <p14:tracePt t="36743" x="3552825" y="6348413"/>
          <p14:tracePt t="36768" x="3535363" y="6356350"/>
          <p14:tracePt t="36791" x="3527425" y="6365875"/>
          <p14:tracePt t="36807" x="3517900" y="6373813"/>
          <p14:tracePt t="36815" x="3502025" y="6373813"/>
          <p14:tracePt t="36823" x="3492500" y="6373813"/>
          <p14:tracePt t="36834" x="3467100" y="6373813"/>
          <p14:tracePt t="36839" x="3459163" y="6373813"/>
          <p14:tracePt t="36855" x="3441700" y="6381750"/>
          <p14:tracePt t="36863" x="3433763" y="6381750"/>
          <p14:tracePt t="36887" x="3424238" y="6381750"/>
          <p14:tracePt t="36903" x="3416300" y="6381750"/>
          <p14:tracePt t="36919" x="3408363" y="6381750"/>
          <p14:tracePt t="36927" x="3398838" y="6381750"/>
          <p14:tracePt t="36935" x="3390900" y="6381750"/>
          <p14:tracePt t="36943" x="3373438" y="6381750"/>
          <p14:tracePt t="36959" x="3365500" y="6373813"/>
          <p14:tracePt t="36984" x="3355975" y="6365875"/>
          <p14:tracePt t="36991" x="3348038" y="6356350"/>
          <p14:tracePt t="37001" x="3340100" y="6348413"/>
          <p14:tracePt t="37018" x="3330575" y="6348413"/>
          <p14:tracePt t="37023" x="3330575" y="6338888"/>
          <p14:tracePt t="37039" x="3322638" y="6330950"/>
          <p14:tracePt t="37079" x="3322638" y="6313488"/>
          <p14:tracePt t="37087" x="3322638" y="6280150"/>
          <p14:tracePt t="37095" x="3322638" y="6262688"/>
          <p14:tracePt t="37103" x="3322638" y="6246813"/>
          <p14:tracePt t="37111" x="3322638" y="6221413"/>
          <p14:tracePt t="37119" x="3322638" y="6194425"/>
          <p14:tracePt t="37127" x="3322638" y="6186488"/>
          <p14:tracePt t="37135" x="3322638" y="6169025"/>
          <p14:tracePt t="37143" x="3322638" y="6161088"/>
          <p14:tracePt t="37151" x="3322638" y="6153150"/>
          <p14:tracePt t="37159" x="3322638" y="6135688"/>
          <p14:tracePt t="37168" x="3348038" y="6118225"/>
          <p14:tracePt t="37185" x="3390900" y="6110288"/>
          <p14:tracePt t="37191" x="3398838" y="6102350"/>
          <p14:tracePt t="37201" x="3416300" y="6092825"/>
          <p14:tracePt t="37207" x="3433763" y="6092825"/>
          <p14:tracePt t="37217" x="3441700" y="6084888"/>
          <p14:tracePt t="37223" x="3449638" y="6084888"/>
          <p14:tracePt t="37234" x="3459163" y="6084888"/>
          <p14:tracePt t="37255" x="3467100" y="6084888"/>
          <p14:tracePt t="37263" x="3475038" y="6084888"/>
          <p14:tracePt t="37271" x="3492500" y="6084888"/>
          <p14:tracePt t="37279" x="3509963" y="6084888"/>
          <p14:tracePt t="37287" x="3517900" y="6084888"/>
          <p14:tracePt t="37295" x="3527425" y="6084888"/>
          <p14:tracePt t="37303" x="3543300" y="6092825"/>
          <p14:tracePt t="37311" x="3552825" y="6092825"/>
          <p14:tracePt t="37319" x="3560763" y="6102350"/>
          <p14:tracePt t="37327" x="3560763" y="6110288"/>
          <p14:tracePt t="37343" x="3578225" y="6127750"/>
          <p14:tracePt t="37351" x="3586163" y="6135688"/>
          <p14:tracePt t="37368" x="3594100" y="6153150"/>
          <p14:tracePt t="37375" x="3594100" y="6161088"/>
          <p14:tracePt t="37384" x="3594100" y="6169025"/>
          <p14:tracePt t="37391" x="3594100" y="6178550"/>
          <p14:tracePt t="37401" x="3594100" y="6186488"/>
          <p14:tracePt t="37423" x="3594100" y="6194425"/>
          <p14:tracePt t="37434" x="3594100" y="6211888"/>
          <p14:tracePt t="37455" x="3594100" y="6221413"/>
          <p14:tracePt t="37607" x="3594100" y="6229350"/>
          <p14:tracePt t="37615" x="3629025" y="6221413"/>
          <p14:tracePt t="37623" x="3671888" y="6203950"/>
          <p14:tracePt t="37631" x="3722688" y="6194425"/>
          <p14:tracePt t="37639" x="3798888" y="6161088"/>
          <p14:tracePt t="37647" x="3867150" y="6161088"/>
          <p14:tracePt t="37655" x="3943350" y="6161088"/>
          <p14:tracePt t="37663" x="4011613" y="6161088"/>
          <p14:tracePt t="37671" x="4070350" y="6161088"/>
          <p14:tracePt t="37679" x="4113213" y="6161088"/>
          <p14:tracePt t="37687" x="4138613" y="6161088"/>
          <p14:tracePt t="37695" x="4156075" y="6161088"/>
          <p14:tracePt t="37703" x="4181475" y="6161088"/>
          <p14:tracePt t="37711" x="4214813" y="6161088"/>
          <p14:tracePt t="37719" x="4224338" y="6161088"/>
          <p14:tracePt t="37727" x="4240213" y="6161088"/>
          <p14:tracePt t="37735" x="4257675" y="6161088"/>
          <p14:tracePt t="37767" x="4265613" y="6161088"/>
          <p14:tracePt t="37847" x="4275138" y="6161088"/>
          <p14:tracePt t="37855" x="4283075" y="6161088"/>
          <p14:tracePt t="37880" x="4291013" y="6169025"/>
          <p14:tracePt t="37912" x="4291013" y="6186488"/>
          <p14:tracePt t="37927" x="4291013" y="6194425"/>
          <p14:tracePt t="37943" x="4291013" y="6203950"/>
          <p14:tracePt t="37952" x="4291013" y="6221413"/>
          <p14:tracePt t="37959" x="4283075" y="6229350"/>
          <p14:tracePt t="37975" x="4283075" y="6237288"/>
          <p14:tracePt t="37991" x="4275138" y="6237288"/>
          <p14:tracePt t="38001" x="4265613" y="6237288"/>
          <p14:tracePt t="38023" x="4257675" y="6246813"/>
          <p14:tracePt t="38034" x="4249738" y="6254750"/>
          <p14:tracePt t="38039" x="4240213" y="6262688"/>
          <p14:tracePt t="38055" x="4232275" y="6262688"/>
          <p14:tracePt t="38063" x="4224338" y="6262688"/>
          <p14:tracePt t="38095" x="4206875" y="6262688"/>
          <p14:tracePt t="38103" x="4197350" y="6272213"/>
          <p14:tracePt t="38119" x="4181475" y="6280150"/>
          <p14:tracePt t="38135" x="4171950" y="6280150"/>
          <p14:tracePt t="38144" x="4164013" y="6280150"/>
          <p14:tracePt t="38151" x="4156075" y="6280150"/>
          <p14:tracePt t="38159" x="4146550" y="6280150"/>
          <p14:tracePt t="38168" x="4130675" y="6280150"/>
          <p14:tracePt t="38175" x="4121150" y="6280150"/>
          <p14:tracePt t="38184" x="4105275" y="6288088"/>
          <p14:tracePt t="38191" x="4095750" y="6288088"/>
          <p14:tracePt t="38201" x="4079875" y="6288088"/>
          <p14:tracePt t="38207" x="4070350" y="6288088"/>
          <p14:tracePt t="38218" x="4062413" y="6288088"/>
          <p14:tracePt t="38223" x="4044950" y="6288088"/>
          <p14:tracePt t="38234" x="4027488" y="6288088"/>
          <p14:tracePt t="38239" x="4011613" y="6288088"/>
          <p14:tracePt t="38250" x="4002088" y="6288088"/>
          <p14:tracePt t="38255" x="3994150" y="6288088"/>
          <p14:tracePt t="38431" x="3976688" y="6288088"/>
          <p14:tracePt t="38439" x="3960813" y="6280150"/>
          <p14:tracePt t="38455" x="3960813" y="6262688"/>
          <p14:tracePt t="38463" x="3960813" y="6254750"/>
          <p14:tracePt t="38471" x="3960813" y="6246813"/>
          <p14:tracePt t="38479" x="3951288" y="6221413"/>
          <p14:tracePt t="38487" x="3951288" y="6211888"/>
          <p14:tracePt t="38495" x="3951288" y="6194425"/>
          <p14:tracePt t="38503" x="3951288" y="6178550"/>
          <p14:tracePt t="38511" x="3951288" y="6153150"/>
          <p14:tracePt t="38519" x="3951288" y="6135688"/>
          <p14:tracePt t="38527" x="3951288" y="6118225"/>
          <p14:tracePt t="38535" x="3951288" y="6110288"/>
          <p14:tracePt t="38543" x="3951288" y="6102350"/>
          <p14:tracePt t="38551" x="3960813" y="6067425"/>
          <p14:tracePt t="38559" x="3968750" y="6067425"/>
          <p14:tracePt t="38568" x="3968750" y="6049963"/>
          <p14:tracePt t="38575" x="3986213" y="6034088"/>
          <p14:tracePt t="38584" x="3986213" y="6024563"/>
          <p14:tracePt t="38591" x="4011613" y="5999163"/>
          <p14:tracePt t="38601" x="4037013" y="5983288"/>
          <p14:tracePt t="38607" x="4052888" y="5965825"/>
          <p14:tracePt t="38617" x="4079875" y="5948363"/>
          <p14:tracePt t="38623" x="4113213" y="5922963"/>
          <p14:tracePt t="38634" x="4138613" y="5905500"/>
          <p14:tracePt t="38639" x="4146550" y="5897563"/>
          <p14:tracePt t="38703" x="4156075" y="5897563"/>
          <p14:tracePt t="38719" x="4164013" y="5889625"/>
          <p14:tracePt t="38783" x="4181475" y="5889625"/>
          <p14:tracePt t="38791" x="4189413" y="5889625"/>
          <p14:tracePt t="38807" x="4197350" y="5889625"/>
          <p14:tracePt t="38817" x="4214813" y="5889625"/>
          <p14:tracePt t="38823" x="4214813" y="5897563"/>
          <p14:tracePt t="38839" x="4232275" y="5915025"/>
          <p14:tracePt t="38863" x="4240213" y="5922963"/>
          <p14:tracePt t="38887" x="4257675" y="5932488"/>
          <p14:tracePt t="38903" x="4265613" y="5948363"/>
          <p14:tracePt t="38919" x="4275138" y="5965825"/>
          <p14:tracePt t="38935" x="4283075" y="5991225"/>
          <p14:tracePt t="38943" x="4283075" y="5999163"/>
          <p14:tracePt t="38959" x="4283075" y="6016625"/>
          <p14:tracePt t="38975" x="4283075" y="6024563"/>
          <p14:tracePt t="38984" x="4283075" y="6034088"/>
          <p14:tracePt t="38991" x="4283075" y="6049963"/>
          <p14:tracePt t="39001" x="4283075" y="6059488"/>
          <p14:tracePt t="39007" x="4283075" y="6067425"/>
          <p14:tracePt t="39018" x="4283075" y="6092825"/>
          <p14:tracePt t="39023" x="4283075" y="6102350"/>
          <p14:tracePt t="39034" x="4283075" y="6118225"/>
          <p14:tracePt t="39039" x="4283075" y="6135688"/>
          <p14:tracePt t="39050" x="4283075" y="6153150"/>
          <p14:tracePt t="39055" x="4275138" y="6169025"/>
          <p14:tracePt t="39063" x="4249738" y="6186488"/>
          <p14:tracePt t="39071" x="4214813" y="6211888"/>
          <p14:tracePt t="39079" x="4206875" y="6221413"/>
          <p14:tracePt t="39087" x="4181475" y="6229350"/>
          <p14:tracePt t="39095" x="4171950" y="6237288"/>
          <p14:tracePt t="39103" x="4164013" y="6246813"/>
          <p14:tracePt t="39111" x="4156075" y="6254750"/>
          <p14:tracePt t="39127" x="4156075" y="6262688"/>
          <p14:tracePt t="39135" x="4146550" y="6262688"/>
          <p14:tracePt t="39143" x="4138613" y="6262688"/>
          <p14:tracePt t="39151" x="4121150" y="6272213"/>
          <p14:tracePt t="39159" x="4105275" y="6272213"/>
          <p14:tracePt t="39168" x="4079875" y="6272213"/>
          <p14:tracePt t="39175" x="4062413" y="6272213"/>
          <p14:tracePt t="39184" x="4019550" y="6280150"/>
          <p14:tracePt t="39191" x="3986213" y="6280150"/>
          <p14:tracePt t="39200" x="3951288" y="6280150"/>
          <p14:tracePt t="39207" x="3917950" y="6280150"/>
          <p14:tracePt t="39217" x="3900488" y="6280150"/>
          <p14:tracePt t="39223" x="3883025" y="6280150"/>
          <p14:tracePt t="39234" x="3875088" y="6280150"/>
          <p14:tracePt t="39287" x="3867150" y="6280150"/>
          <p14:tracePt t="39295" x="3849688" y="6280150"/>
          <p14:tracePt t="39303" x="3832225" y="6280150"/>
          <p14:tracePt t="39311" x="3806825" y="6280150"/>
          <p14:tracePt t="39319" x="3798888" y="6280150"/>
          <p14:tracePt t="39327" x="3763963" y="6272213"/>
          <p14:tracePt t="39335" x="3738563" y="6272213"/>
          <p14:tracePt t="39343" x="3722688" y="6272213"/>
          <p14:tracePt t="39351" x="3705225" y="6272213"/>
          <p14:tracePt t="39359" x="3679825" y="6272213"/>
          <p14:tracePt t="39367" x="3654425" y="6272213"/>
          <p14:tracePt t="39384" x="3636963" y="6262688"/>
          <p14:tracePt t="39400" x="3629025" y="6262688"/>
          <p14:tracePt t="39657" x="3619500" y="6262688"/>
          <p14:tracePt t="39665" x="3611563" y="6272213"/>
          <p14:tracePt t="39676" x="3603625" y="6280150"/>
          <p14:tracePt t="39681" x="3594100" y="6280150"/>
          <p14:tracePt t="39695" x="3586163" y="6280150"/>
          <p14:tracePt t="39807" x="3568700" y="6280150"/>
          <p14:tracePt t="39817" x="3560763" y="6280150"/>
          <p14:tracePt t="39823" x="3552825" y="6280150"/>
          <p14:tracePt t="39831" x="3535363" y="6280150"/>
          <p14:tracePt t="39839" x="3509963" y="6280150"/>
          <p14:tracePt t="39850" x="3492500" y="6280150"/>
          <p14:tracePt t="39855" x="3475038" y="6280150"/>
          <p14:tracePt t="39863" x="3449638" y="6280150"/>
          <p14:tracePt t="39871" x="3441700" y="6280150"/>
          <p14:tracePt t="39879" x="3424238" y="6280150"/>
          <p14:tracePt t="39999" x="3416300" y="6280150"/>
          <p14:tracePt t="40007" x="3408363" y="6280150"/>
          <p14:tracePt t="40016" x="3390900" y="6280150"/>
          <p14:tracePt t="40023" x="3373438" y="6280150"/>
          <p14:tracePt t="40034" x="3348038" y="6280150"/>
          <p14:tracePt t="40050" x="3322638" y="6280150"/>
          <p14:tracePt t="40063" x="3305175" y="6280150"/>
          <p14:tracePt t="40071" x="3289300" y="6272213"/>
          <p14:tracePt t="40119" x="3279775" y="6262688"/>
          <p14:tracePt t="40135" x="3271838" y="6254750"/>
          <p14:tracePt t="40143" x="3271838" y="6246813"/>
          <p14:tracePt t="40151" x="3271838" y="6237288"/>
          <p14:tracePt t="40159" x="3254375" y="6229350"/>
          <p14:tracePt t="40168" x="3246438" y="6211888"/>
          <p14:tracePt t="40175" x="3238500" y="6203950"/>
          <p14:tracePt t="40184" x="3238500" y="6194425"/>
          <p14:tracePt t="40200" x="3228975" y="6169025"/>
          <p14:tracePt t="40207" x="3221038" y="6169025"/>
          <p14:tracePt t="40217" x="3221038" y="6161088"/>
          <p14:tracePt t="40223" x="3211513" y="6143625"/>
          <p14:tracePt t="40233" x="3211513" y="6135688"/>
          <p14:tracePt t="40239" x="3203575" y="6110288"/>
          <p14:tracePt t="40250" x="3203575" y="6092825"/>
          <p14:tracePt t="40255" x="3203575" y="6067425"/>
          <p14:tracePt t="40263" x="3203575" y="6042025"/>
          <p14:tracePt t="40271" x="3203575" y="6016625"/>
          <p14:tracePt t="40279" x="3203575" y="5999163"/>
          <p14:tracePt t="40287" x="3203575" y="5991225"/>
          <p14:tracePt t="40295" x="3203575" y="5973763"/>
          <p14:tracePt t="40303" x="3203575" y="5957888"/>
          <p14:tracePt t="40311" x="3203575" y="5948363"/>
          <p14:tracePt t="40319" x="3203575" y="5932488"/>
          <p14:tracePt t="40327" x="3203575" y="5915025"/>
          <p14:tracePt t="40335" x="3203575" y="5889625"/>
          <p14:tracePt t="40343" x="3203575" y="5880100"/>
          <p14:tracePt t="40351" x="3203575" y="5854700"/>
          <p14:tracePt t="40359" x="3211513" y="5838825"/>
          <p14:tracePt t="40367" x="3228975" y="5821363"/>
          <p14:tracePt t="40375" x="3254375" y="5795963"/>
          <p14:tracePt t="40384" x="3271838" y="5788025"/>
          <p14:tracePt t="40391" x="3279775" y="5770563"/>
          <p14:tracePt t="40401" x="3297238" y="5761038"/>
          <p14:tracePt t="40407" x="3330575" y="5745163"/>
          <p14:tracePt t="40417" x="3355975" y="5735638"/>
          <p14:tracePt t="40423" x="3373438" y="5727700"/>
          <p14:tracePt t="40434" x="3398838" y="5719763"/>
          <p14:tracePt t="40439" x="3424238" y="5702300"/>
          <p14:tracePt t="40450" x="3459163" y="5694363"/>
          <p14:tracePt t="40455" x="3475038" y="5684838"/>
          <p14:tracePt t="40463" x="3484563" y="5684838"/>
          <p14:tracePt t="40543" x="3492500" y="5684838"/>
          <p14:tracePt t="40551" x="3509963" y="5684838"/>
          <p14:tracePt t="40559" x="3527425" y="5684838"/>
          <p14:tracePt t="40568" x="3543300" y="5684838"/>
          <p14:tracePt t="40575" x="3560763" y="5710238"/>
          <p14:tracePt t="40584" x="3560763" y="5745163"/>
          <p14:tracePt t="40591" x="3578225" y="5778500"/>
          <p14:tracePt t="40600" x="3578225" y="5813425"/>
          <p14:tracePt t="40607" x="3594100" y="5854700"/>
          <p14:tracePt t="40617" x="3603625" y="5889625"/>
          <p14:tracePt t="40623" x="3611563" y="5922963"/>
          <p14:tracePt t="40633" x="3611563" y="5932488"/>
          <p14:tracePt t="40639" x="3611563" y="5965825"/>
          <p14:tracePt t="40650" x="3611563" y="5991225"/>
          <p14:tracePt t="40655" x="3619500" y="6016625"/>
          <p14:tracePt t="40667" x="3619500" y="6034088"/>
          <p14:tracePt t="40671" x="3619500" y="6049963"/>
          <p14:tracePt t="40679" x="3619500" y="6067425"/>
          <p14:tracePt t="40687" x="3619500" y="6084888"/>
          <p14:tracePt t="40695" x="3619500" y="6110288"/>
          <p14:tracePt t="40703" x="3619500" y="6118225"/>
          <p14:tracePt t="40711" x="3619500" y="6127750"/>
          <p14:tracePt t="40719" x="3611563" y="6161088"/>
          <p14:tracePt t="40727" x="3603625" y="6161088"/>
          <p14:tracePt t="40743" x="3594100" y="6194425"/>
          <p14:tracePt t="40767" x="3586163" y="6221413"/>
          <p14:tracePt t="40775" x="3578225" y="6221413"/>
          <p14:tracePt t="40784" x="3568700" y="6229350"/>
          <p14:tracePt t="40791" x="3568700" y="6237288"/>
          <p14:tracePt t="40800" x="3560763" y="6246813"/>
          <p14:tracePt t="40807" x="3543300" y="6254750"/>
          <p14:tracePt t="40817" x="3543300" y="6262688"/>
          <p14:tracePt t="40823" x="3517900" y="6272213"/>
          <p14:tracePt t="40833" x="3484563" y="6288088"/>
          <p14:tracePt t="40839" x="3475038" y="6288088"/>
          <p14:tracePt t="40850" x="3459163" y="6297613"/>
          <p14:tracePt t="40855" x="3424238" y="6297613"/>
          <p14:tracePt t="40863" x="3398838" y="6297613"/>
          <p14:tracePt t="40871" x="3390900" y="6297613"/>
          <p14:tracePt t="40879" x="3382963" y="6297613"/>
          <p14:tracePt t="40887" x="3373438" y="6297613"/>
          <p14:tracePt t="40895" x="3365500" y="6297613"/>
          <p14:tracePt t="40911" x="3355975" y="6297613"/>
          <p14:tracePt t="40959" x="3348038" y="6297613"/>
          <p14:tracePt t="40967" x="3340100" y="6297613"/>
          <p14:tracePt t="40975" x="3314700" y="6297613"/>
          <p14:tracePt t="40983" x="3279775" y="6297613"/>
          <p14:tracePt t="40991" x="3254375" y="6297613"/>
          <p14:tracePt t="41001" x="3228975" y="6297613"/>
          <p14:tracePt t="41007" x="3203575" y="6297613"/>
          <p14:tracePt t="41017" x="3186113" y="6297613"/>
          <p14:tracePt t="41023" x="3178175" y="6297613"/>
          <p14:tracePt t="41033" x="3170238" y="6297613"/>
          <p14:tracePt t="41249" x="3152775" y="6297613"/>
          <p14:tracePt t="41256" x="3135313" y="6297613"/>
          <p14:tracePt t="41267" x="3127375" y="6288088"/>
          <p14:tracePt t="41272" x="3109913" y="6272213"/>
          <p14:tracePt t="41279" x="3094038" y="6254750"/>
          <p14:tracePt t="41287" x="3076575" y="6237288"/>
          <p14:tracePt t="41295" x="3059113" y="6229350"/>
          <p14:tracePt t="41303" x="3051175" y="6211888"/>
          <p14:tracePt t="41311" x="3033713" y="6203950"/>
          <p14:tracePt t="41319" x="3008313" y="6178550"/>
          <p14:tracePt t="41327" x="3000375" y="6169025"/>
          <p14:tracePt t="41335" x="2982913" y="6161088"/>
          <p14:tracePt t="41343" x="2974975" y="6143625"/>
          <p14:tracePt t="41351" x="2957513" y="6118225"/>
          <p14:tracePt t="41367" x="2949575" y="6118225"/>
          <p14:tracePt t="41375" x="2949575" y="6102350"/>
          <p14:tracePt t="41384" x="2940050" y="6076950"/>
          <p14:tracePt t="41391" x="2922588" y="6049963"/>
          <p14:tracePt t="41400" x="2914650" y="6034088"/>
          <p14:tracePt t="41407" x="2906713" y="5999163"/>
          <p14:tracePt t="41417" x="2897188" y="5991225"/>
          <p14:tracePt t="41423" x="2897188" y="5983288"/>
          <p14:tracePt t="41433" x="2889250" y="5965825"/>
          <p14:tracePt t="41439" x="2889250" y="5940425"/>
          <p14:tracePt t="41450" x="2881313" y="5915025"/>
          <p14:tracePt t="41467" x="2871788" y="5897563"/>
          <p14:tracePt t="41471" x="2871788" y="5889625"/>
          <p14:tracePt t="41487" x="2871788" y="5880100"/>
          <p14:tracePt t="41496" x="2863850" y="5864225"/>
          <p14:tracePt t="41511" x="2863850" y="5854700"/>
          <p14:tracePt t="41519" x="2863850" y="5846763"/>
          <p14:tracePt t="41527" x="2855913" y="5838825"/>
          <p14:tracePt t="41551" x="2855913" y="5829300"/>
          <p14:tracePt t="41815" x="2846388" y="5821363"/>
          <p14:tracePt t="41823" x="2838450" y="5821363"/>
          <p14:tracePt t="41833" x="2813050" y="5778500"/>
          <p14:tracePt t="41839" x="2787650" y="5727700"/>
          <p14:tracePt t="41850" x="2719388" y="5634038"/>
          <p14:tracePt t="41855" x="2633663" y="5540375"/>
          <p14:tracePt t="41867" x="2557463" y="5446713"/>
          <p14:tracePt t="41871" x="2473325" y="5370513"/>
          <p14:tracePt t="41879" x="2379663" y="5276850"/>
          <p14:tracePt t="41887" x="2260600" y="5192713"/>
          <p14:tracePt t="41895" x="2159000" y="5099050"/>
          <p14:tracePt t="41904" x="2073275" y="5022850"/>
          <p14:tracePt t="41911" x="1971675" y="4911725"/>
          <p14:tracePt t="41919" x="1835150" y="4767263"/>
          <p14:tracePt t="41927" x="1682750" y="4640263"/>
          <p14:tracePt t="41935" x="1495425" y="4486275"/>
          <p14:tracePt t="41951" x="993775" y="4105275"/>
          <p14:tracePt t="41959" x="704850" y="3900488"/>
          <p14:tracePt t="41967" x="450850" y="3748088"/>
          <p14:tracePt t="41975" x="212725" y="3560763"/>
          <p14:tracePt t="41984" x="25400" y="340836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제목 1"/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schemeClr val="bg1"/>
                </a:solidFill>
              </a:rPr>
              <a:t>스택</a:t>
            </a:r>
            <a:r>
              <a:rPr lang="en-US" altLang="ko-KR" sz="3000" b="1" dirty="0">
                <a:solidFill>
                  <a:schemeClr val="bg1"/>
                </a:solidFill>
              </a:rPr>
              <a:t>(Stack)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15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16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17" name="TextBox 36"/>
          <p:cNvSpPr txBox="1"/>
          <p:nvPr/>
        </p:nvSpPr>
        <p:spPr>
          <a:xfrm>
            <a:off x="841351" y="1708404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18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스택의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TextBox 42"/>
          <p:cNvSpPr txBox="1"/>
          <p:nvPr/>
        </p:nvSpPr>
        <p:spPr>
          <a:xfrm>
            <a:off x="1193780" y="17179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배열을 이용한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0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28B84C41-20D3-CB41-97A9-52E26D972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21" name="TextBox 43">
            <a:extLst>
              <a:ext uri="{FF2B5EF4-FFF2-40B4-BE49-F238E27FC236}">
                <a16:creationId xmlns:a16="http://schemas.microsoft.com/office/drawing/2014/main" id="{D3E7351E-CD2C-E74B-A6C9-F67A6069ED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4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F020D5-2EAC-4002-ACAB-0E32CD35F5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9212" y="2363991"/>
            <a:ext cx="6505575" cy="3164354"/>
          </a:xfrm>
          <a:prstGeom prst="rect">
            <a:avLst/>
          </a:prstGeom>
        </p:spPr>
      </p:pic>
      <p:pic>
        <p:nvPicPr>
          <p:cNvPr id="31" name="오디오 30">
            <a:hlinkClick r:id="" action="ppaction://media"/>
            <a:extLst>
              <a:ext uri="{FF2B5EF4-FFF2-40B4-BE49-F238E27FC236}">
                <a16:creationId xmlns:a16="http://schemas.microsoft.com/office/drawing/2014/main" id="{C7B89FDD-3789-44B6-AFF3-DD1955B6EE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448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17"/>
    </mc:Choice>
    <mc:Fallback>
      <p:transition spd="slow" advTm="15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8" x="4513263" y="2820988"/>
          <p14:tracePt t="304" x="4513263" y="2830513"/>
          <p14:tracePt t="312" x="4521200" y="2838450"/>
          <p14:tracePt t="321" x="4529138" y="2838450"/>
          <p14:tracePt t="341" x="4546600" y="2855913"/>
          <p14:tracePt t="358" x="4554538" y="2863850"/>
          <p14:tracePt t="376" x="4564063" y="2871788"/>
          <p14:tracePt t="392" x="4564063" y="2881313"/>
          <p14:tracePt t="400" x="4572000" y="2889250"/>
          <p14:tracePt t="409" x="4579938" y="2889250"/>
          <p14:tracePt t="416" x="4579938" y="2897188"/>
          <p14:tracePt t="425" x="4579938" y="2914650"/>
          <p14:tracePt t="432" x="4589463" y="2922588"/>
          <p14:tracePt t="442" x="4597400" y="2932113"/>
          <p14:tracePt t="448" x="4605338" y="2940050"/>
          <p14:tracePt t="458" x="4605338" y="2949575"/>
          <p14:tracePt t="475" x="4614863" y="2957513"/>
          <p14:tracePt t="496" x="4614863" y="2965450"/>
          <p14:tracePt t="507" x="4630738" y="2974975"/>
          <p14:tracePt t="524" x="4630738" y="2982913"/>
          <p14:tracePt t="544" x="4640263" y="2990850"/>
          <p14:tracePt t="560" x="4648200" y="2990850"/>
          <p14:tracePt t="576" x="4657725" y="2990850"/>
          <p14:tracePt t="600" x="4665663" y="3000375"/>
          <p14:tracePt t="609" x="4673600" y="3000375"/>
          <p14:tracePt t="616" x="4683125" y="3000375"/>
          <p14:tracePt t="624" x="4691063" y="3000375"/>
          <p14:tracePt t="632" x="4699000" y="3000375"/>
          <p14:tracePt t="648" x="4716463" y="3000375"/>
          <p14:tracePt t="664" x="4724400" y="3000375"/>
          <p14:tracePt t="680" x="4749800" y="3000375"/>
          <p14:tracePt t="696" x="4767263" y="3000375"/>
          <p14:tracePt t="706" x="4792663" y="2990850"/>
          <p14:tracePt t="712" x="4802188" y="2982913"/>
          <p14:tracePt t="723" x="4835525" y="2974975"/>
          <p14:tracePt t="728" x="4886325" y="2949575"/>
          <p14:tracePt t="739" x="4911725" y="2940050"/>
          <p14:tracePt t="745" x="4919663" y="2932113"/>
          <p14:tracePt t="756" x="4946650" y="2932113"/>
          <p14:tracePt t="760" x="4954588" y="2922588"/>
          <p14:tracePt t="776" x="4962525" y="2922588"/>
          <p14:tracePt t="784" x="4962525" y="2914650"/>
          <p14:tracePt t="792" x="4972050" y="2914650"/>
          <p14:tracePt t="800" x="4979988" y="2906713"/>
          <p14:tracePt t="808" x="4987925" y="2889250"/>
          <p14:tracePt t="825" x="5005388" y="2871788"/>
          <p14:tracePt t="832" x="5013325" y="2871788"/>
          <p14:tracePt t="840" x="5022850" y="2855913"/>
          <p14:tracePt t="848" x="5030788" y="2846388"/>
          <p14:tracePt t="864" x="5038725" y="2838450"/>
          <p14:tracePt t="928" x="5038725" y="2830513"/>
          <p14:tracePt t="944" x="5038725" y="2820988"/>
          <p14:tracePt t="968" x="5038725" y="2813050"/>
          <p14:tracePt t="976" x="5038725" y="2805113"/>
          <p14:tracePt t="1024" x="5038725" y="2787650"/>
          <p14:tracePt t="1040" x="5038725" y="2778125"/>
          <p14:tracePt t="1072" x="5038725" y="2770188"/>
          <p14:tracePt t="3592" x="5038725" y="2778125"/>
          <p14:tracePt t="3600" x="5030788" y="2805113"/>
          <p14:tracePt t="3608" x="5022850" y="2805113"/>
          <p14:tracePt t="3617" x="5022850" y="2820988"/>
          <p14:tracePt t="3624" x="5022850" y="2830513"/>
          <p14:tracePt t="3632" x="5013325" y="2838450"/>
          <p14:tracePt t="3640" x="5013325" y="2846388"/>
          <p14:tracePt t="3648" x="5013325" y="2855913"/>
          <p14:tracePt t="3656" x="5013325" y="2871788"/>
          <p14:tracePt t="3664" x="5013325" y="2881313"/>
          <p14:tracePt t="3672" x="5013325" y="2897188"/>
          <p14:tracePt t="3681" x="5005388" y="2906713"/>
          <p14:tracePt t="3705" x="5005388" y="2914650"/>
          <p14:tracePt t="3722" x="5005388" y="2932113"/>
          <p14:tracePt t="3744" x="5005388" y="2940050"/>
          <p14:tracePt t="3848" x="5005388" y="2949575"/>
          <p14:tracePt t="3904" x="4997450" y="2949575"/>
          <p14:tracePt t="3922" x="4987925" y="2949575"/>
          <p14:tracePt t="3938" x="4979988" y="2940050"/>
          <p14:tracePt t="3944" x="4972050" y="2940050"/>
          <p14:tracePt t="3954" x="4962525" y="2940050"/>
          <p14:tracePt t="3968" x="4962525" y="2932113"/>
          <p14:tracePt t="3984" x="4954588" y="2932113"/>
          <p14:tracePt t="3993" x="4937125" y="2922588"/>
          <p14:tracePt t="4000" x="4937125" y="2914650"/>
          <p14:tracePt t="4008" x="4929188" y="2914650"/>
          <p14:tracePt t="4016" x="4929188" y="2906713"/>
          <p14:tracePt t="4024" x="4919663" y="2889250"/>
          <p14:tracePt t="4032" x="4911725" y="2863850"/>
          <p14:tracePt t="4040" x="4911725" y="2846388"/>
          <p14:tracePt t="4048" x="4894263" y="2820988"/>
          <p14:tracePt t="4064" x="4878388" y="2787650"/>
          <p14:tracePt t="4336" x="4878388" y="2795588"/>
          <p14:tracePt t="4344" x="4860925" y="2820988"/>
          <p14:tracePt t="4354" x="4860925" y="2838450"/>
          <p14:tracePt t="4360" x="4852988" y="2863850"/>
          <p14:tracePt t="4371" x="4843463" y="2897188"/>
          <p14:tracePt t="4377" x="4835525" y="2940050"/>
          <p14:tracePt t="4388" x="4835525" y="2965450"/>
          <p14:tracePt t="4392" x="4818063" y="3016250"/>
          <p14:tracePt t="4400" x="4818063" y="3033713"/>
          <p14:tracePt t="4408" x="4810125" y="3067050"/>
          <p14:tracePt t="4416" x="4792663" y="3084513"/>
          <p14:tracePt t="4424" x="4775200" y="3135313"/>
          <p14:tracePt t="4432" x="4759325" y="3170238"/>
          <p14:tracePt t="4440" x="4716463" y="3203575"/>
          <p14:tracePt t="4448" x="4673600" y="3279775"/>
          <p14:tracePt t="4456" x="4640263" y="3330575"/>
          <p14:tracePt t="4464" x="4589463" y="3424238"/>
          <p14:tracePt t="4472" x="4521200" y="3502025"/>
          <p14:tracePt t="4480" x="4478338" y="3552825"/>
          <p14:tracePt t="4489" x="4419600" y="3646488"/>
          <p14:tracePt t="4496" x="4394200" y="3679825"/>
          <p14:tracePt t="4505" x="4368800" y="3722688"/>
          <p14:tracePt t="4512" x="4325938" y="3756025"/>
          <p14:tracePt t="4522" x="4300538" y="3781425"/>
          <p14:tracePt t="4528" x="4249738" y="3832225"/>
          <p14:tracePt t="4538" x="4214813" y="3867150"/>
          <p14:tracePt t="4544" x="4171950" y="3892550"/>
          <p14:tracePt t="4555" x="4113213" y="3935413"/>
          <p14:tracePt t="4560" x="4079875" y="3951288"/>
          <p14:tracePt t="4571" x="4027488" y="3976688"/>
          <p14:tracePt t="4576" x="3951288" y="4002088"/>
          <p14:tracePt t="4584" x="3925888" y="4011613"/>
          <p14:tracePt t="4592" x="3883025" y="4037013"/>
          <p14:tracePt t="4600" x="3849688" y="4044950"/>
          <p14:tracePt t="4608" x="3816350" y="4044950"/>
          <p14:tracePt t="4616" x="3773488" y="4044950"/>
          <p14:tracePt t="4624" x="3730625" y="4044950"/>
          <p14:tracePt t="4632" x="3687763" y="4044950"/>
          <p14:tracePt t="4640" x="3629025" y="4044950"/>
          <p14:tracePt t="4648" x="3578225" y="4044950"/>
          <p14:tracePt t="4656" x="3502025" y="4044950"/>
          <p14:tracePt t="4664" x="3441700" y="4044950"/>
          <p14:tracePt t="4672" x="3398838" y="4044950"/>
          <p14:tracePt t="4680" x="3297238" y="4027488"/>
          <p14:tracePt t="4689" x="3254375" y="4027488"/>
          <p14:tracePt t="4696" x="3195638" y="4019550"/>
          <p14:tracePt t="4705" x="3127375" y="4011613"/>
          <p14:tracePt t="4712" x="3051175" y="4002088"/>
          <p14:tracePt t="4721" x="3016250" y="4002088"/>
          <p14:tracePt t="4728" x="2965450" y="3986213"/>
          <p14:tracePt t="4738" x="2914650" y="3968750"/>
          <p14:tracePt t="4744" x="2855913" y="3951288"/>
          <p14:tracePt t="4755" x="2795588" y="3935413"/>
          <p14:tracePt t="4760" x="2719388" y="3908425"/>
          <p14:tracePt t="4771" x="2660650" y="3900488"/>
          <p14:tracePt t="4776" x="2582863" y="3867150"/>
          <p14:tracePt t="4788" x="2506663" y="3857625"/>
          <p14:tracePt t="4792" x="2438400" y="3824288"/>
          <p14:tracePt t="4800" x="2362200" y="3816350"/>
          <p14:tracePt t="4808" x="2303463" y="3790950"/>
          <p14:tracePt t="4816" x="2243138" y="3773488"/>
          <p14:tracePt t="4824" x="2174875" y="3756025"/>
          <p14:tracePt t="4832" x="2141538" y="3748088"/>
          <p14:tracePt t="4841" x="2098675" y="3713163"/>
          <p14:tracePt t="4848" x="2073275" y="3705225"/>
          <p14:tracePt t="4856" x="2014538" y="3687763"/>
          <p14:tracePt t="4864" x="2005013" y="3671888"/>
          <p14:tracePt t="4872" x="1979613" y="3654425"/>
          <p14:tracePt t="4880" x="1946275" y="3636963"/>
          <p14:tracePt t="4888" x="1928813" y="3636963"/>
          <p14:tracePt t="4896" x="1903413" y="3619500"/>
          <p14:tracePt t="4905" x="1870075" y="3603625"/>
          <p14:tracePt t="4912" x="1844675" y="3594100"/>
          <p14:tracePt t="4922" x="1827213" y="3586163"/>
          <p14:tracePt t="4928" x="1809750" y="3578225"/>
          <p14:tracePt t="4938" x="1784350" y="3560763"/>
          <p14:tracePt t="4955" x="1776413" y="3552825"/>
          <p14:tracePt t="4976" x="1766888" y="3552825"/>
          <p14:tracePt t="4988" x="1751013" y="3543300"/>
          <p14:tracePt t="4992" x="1751013" y="3535363"/>
          <p14:tracePt t="5000" x="1741488" y="3527425"/>
          <p14:tracePt t="5008" x="1733550" y="3527425"/>
          <p14:tracePt t="5017" x="1725613" y="3502025"/>
          <p14:tracePt t="5024" x="1725613" y="3492500"/>
          <p14:tracePt t="5032" x="1708150" y="3459163"/>
          <p14:tracePt t="5040" x="1700213" y="3433763"/>
          <p14:tracePt t="5048" x="1690688" y="3398838"/>
          <p14:tracePt t="5056" x="1690688" y="3373438"/>
          <p14:tracePt t="5064" x="1690688" y="3365500"/>
          <p14:tracePt t="5072" x="1690688" y="3348038"/>
          <p14:tracePt t="5080" x="1682750" y="3330575"/>
          <p14:tracePt t="5088" x="1674813" y="3330575"/>
          <p14:tracePt t="5105" x="1674813" y="3314700"/>
          <p14:tracePt t="5121" x="1674813" y="3297238"/>
          <p14:tracePt t="5129" x="1674813" y="3279775"/>
          <p14:tracePt t="5144" x="1674813" y="3263900"/>
          <p14:tracePt t="5154" x="1674813" y="3246438"/>
          <p14:tracePt t="5161" x="1674813" y="3228975"/>
          <p14:tracePt t="5171" x="1690688" y="3203575"/>
          <p14:tracePt t="5176" x="1700213" y="3186113"/>
          <p14:tracePt t="5188" x="1708150" y="3186113"/>
          <p14:tracePt t="5192" x="1716088" y="3170238"/>
          <p14:tracePt t="5200" x="1725613" y="3160713"/>
          <p14:tracePt t="5224" x="1733550" y="3160713"/>
          <p14:tracePt t="5232" x="1741488" y="3160713"/>
          <p14:tracePt t="5240" x="1751013" y="3152775"/>
          <p14:tracePt t="5249" x="1766888" y="3152775"/>
          <p14:tracePt t="5256" x="1784350" y="3135313"/>
          <p14:tracePt t="5289" x="1793875" y="3135313"/>
          <p14:tracePt t="5304" x="1801813" y="3135313"/>
          <p14:tracePt t="5321" x="1809750" y="3135313"/>
          <p14:tracePt t="5328" x="1827213" y="3135313"/>
          <p14:tracePt t="5338" x="1852613" y="3135313"/>
          <p14:tracePt t="5344" x="1885950" y="3135313"/>
          <p14:tracePt t="5354" x="1928813" y="3135313"/>
          <p14:tracePt t="5360" x="1954213" y="3135313"/>
          <p14:tracePt t="5371" x="1997075" y="3135313"/>
          <p14:tracePt t="5376" x="2005013" y="3135313"/>
          <p14:tracePt t="5388" x="2030413" y="3135313"/>
          <p14:tracePt t="5392" x="2039938" y="3144838"/>
          <p14:tracePt t="5584" x="2065338" y="3144838"/>
          <p14:tracePt t="5592" x="2082800" y="3152775"/>
          <p14:tracePt t="5600" x="2116138" y="3152775"/>
          <p14:tracePt t="5608" x="2141538" y="3152775"/>
          <p14:tracePt t="5624" x="2149475" y="3152775"/>
          <p14:tracePt t="5632" x="2159000" y="3152775"/>
          <p14:tracePt t="5664" x="2166938" y="3160713"/>
          <p14:tracePt t="5704" x="2184400" y="3170238"/>
          <p14:tracePt t="5712" x="2200275" y="3170238"/>
          <p14:tracePt t="5721" x="2217738" y="3178175"/>
          <p14:tracePt t="5728" x="2252663" y="3178175"/>
          <p14:tracePt t="5738" x="2260600" y="3178175"/>
          <p14:tracePt t="5754" x="2278063" y="3178175"/>
          <p14:tracePt t="5771" x="2286000" y="3178175"/>
          <p14:tracePt t="5800" x="2293938" y="3178175"/>
          <p14:tracePt t="5816" x="2311400" y="3195638"/>
          <p14:tracePt t="5857" x="2319338" y="3195638"/>
          <p14:tracePt t="5864" x="2328863" y="3195638"/>
          <p14:tracePt t="5872" x="2336800" y="3195638"/>
          <p14:tracePt t="5880" x="2354263" y="3195638"/>
          <p14:tracePt t="5888" x="2379663" y="3195638"/>
          <p14:tracePt t="5896" x="2387600" y="3195638"/>
          <p14:tracePt t="5905" x="2397125" y="3195638"/>
          <p14:tracePt t="5912" x="2405063" y="3195638"/>
          <p14:tracePt t="5921" x="2413000" y="3195638"/>
          <p14:tracePt t="5928" x="2422525" y="3195638"/>
          <p14:tracePt t="6032" x="2430463" y="3203575"/>
          <p14:tracePt t="6040" x="2438400" y="3203575"/>
          <p14:tracePt t="6048" x="2447925" y="3203575"/>
          <p14:tracePt t="6056" x="2447925" y="3228975"/>
          <p14:tracePt t="6064" x="2447925" y="3263900"/>
          <p14:tracePt t="6072" x="2447925" y="3271838"/>
          <p14:tracePt t="6080" x="2438400" y="3305175"/>
          <p14:tracePt t="6089" x="2397125" y="3355975"/>
          <p14:tracePt t="6106" x="2362200" y="3424238"/>
          <p14:tracePt t="6112" x="2344738" y="3449638"/>
          <p14:tracePt t="6121" x="2336800" y="3484563"/>
          <p14:tracePt t="6128" x="2319338" y="3502025"/>
          <p14:tracePt t="6138" x="2311400" y="3527425"/>
          <p14:tracePt t="6144" x="2303463" y="3527425"/>
          <p14:tracePt t="6160" x="2303463" y="3535363"/>
          <p14:tracePt t="6171" x="2303463" y="3552825"/>
          <p14:tracePt t="6192" x="2303463" y="3560763"/>
          <p14:tracePt t="6200" x="2303463" y="3568700"/>
          <p14:tracePt t="6208" x="2303463" y="3578225"/>
          <p14:tracePt t="6360" x="2293938" y="3586163"/>
          <p14:tracePt t="6393" x="2286000" y="3586163"/>
          <p14:tracePt t="6424" x="2278063" y="3578225"/>
          <p14:tracePt t="6440" x="2278063" y="3568700"/>
          <p14:tracePt t="6448" x="2268538" y="3560763"/>
          <p14:tracePt t="6464" x="2268538" y="3552825"/>
          <p14:tracePt t="6472" x="2252663" y="3527425"/>
          <p14:tracePt t="6504" x="2252663" y="3517900"/>
          <p14:tracePt t="6800" x="2260600" y="3517900"/>
          <p14:tracePt t="6808" x="2278063" y="3517900"/>
          <p14:tracePt t="6817" x="2286000" y="3517900"/>
          <p14:tracePt t="6824" x="2303463" y="3517900"/>
          <p14:tracePt t="6832" x="2311400" y="3517900"/>
          <p14:tracePt t="6840" x="2319338" y="3517900"/>
          <p14:tracePt t="6848" x="2344738" y="3517900"/>
          <p14:tracePt t="6856" x="2379663" y="3517900"/>
          <p14:tracePt t="6864" x="2387600" y="3517900"/>
          <p14:tracePt t="6872" x="2413000" y="3517900"/>
          <p14:tracePt t="6880" x="2422525" y="3517900"/>
          <p14:tracePt t="6888" x="2447925" y="3517900"/>
          <p14:tracePt t="6896" x="2463800" y="3517900"/>
          <p14:tracePt t="6912" x="2481263" y="3517900"/>
          <p14:tracePt t="6921" x="2489200" y="3517900"/>
          <p14:tracePt t="6985" x="2498725" y="3517900"/>
          <p14:tracePt t="6993" x="2516188" y="3517900"/>
          <p14:tracePt t="7001" x="2524125" y="3517900"/>
          <p14:tracePt t="7008" x="2541588" y="3517900"/>
          <p14:tracePt t="7016" x="2549525" y="3517900"/>
          <p14:tracePt t="7024" x="2582863" y="3517900"/>
          <p14:tracePt t="7032" x="2600325" y="3517900"/>
          <p14:tracePt t="7048" x="2617788" y="3517900"/>
          <p14:tracePt t="7056" x="2625725" y="3517900"/>
          <p14:tracePt t="7097" x="2633663" y="3517900"/>
          <p14:tracePt t="7121" x="2651125" y="3517900"/>
          <p14:tracePt t="7138" x="2660650" y="3517900"/>
          <p14:tracePt t="7145" x="2668588" y="3517900"/>
          <p14:tracePt t="7161" x="2676525" y="3517900"/>
          <p14:tracePt t="7186" x="2686050" y="3509963"/>
          <p14:tracePt t="7208" x="2693988" y="3509963"/>
          <p14:tracePt t="7224" x="2711450" y="3492500"/>
          <p14:tracePt t="7240" x="2719388" y="3492500"/>
          <p14:tracePt t="7465" x="2727325" y="3492500"/>
          <p14:tracePt t="7473" x="2719388" y="3509963"/>
          <p14:tracePt t="7481" x="2719388" y="3527425"/>
          <p14:tracePt t="7488" x="2701925" y="3543300"/>
          <p14:tracePt t="7496" x="2686050" y="3568700"/>
          <p14:tracePt t="7504" x="2676525" y="3568700"/>
          <p14:tracePt t="7512" x="2668588" y="3594100"/>
          <p14:tracePt t="7521" x="2651125" y="3611563"/>
          <p14:tracePt t="7528" x="2643188" y="3611563"/>
          <p14:tracePt t="7537" x="2643188" y="3629025"/>
          <p14:tracePt t="7544" x="2633663" y="3636963"/>
          <p14:tracePt t="7560" x="2608263" y="3671888"/>
          <p14:tracePt t="7571" x="2600325" y="3679825"/>
          <p14:tracePt t="7576" x="2582863" y="3697288"/>
          <p14:tracePt t="7587" x="2574925" y="3705225"/>
          <p14:tracePt t="7592" x="2557463" y="3713163"/>
          <p14:tracePt t="7604" x="2549525" y="3713163"/>
          <p14:tracePt t="7608" x="2541588" y="3713163"/>
          <p14:tracePt t="7616" x="2524125" y="3730625"/>
          <p14:tracePt t="7624" x="2516188" y="3730625"/>
          <p14:tracePt t="7632" x="2506663" y="3730625"/>
          <p14:tracePt t="7640" x="2489200" y="3738563"/>
          <p14:tracePt t="7648" x="2481263" y="3738563"/>
          <p14:tracePt t="7656" x="2463800" y="3748088"/>
          <p14:tracePt t="7664" x="2447925" y="3748088"/>
          <p14:tracePt t="7672" x="2405063" y="3748088"/>
          <p14:tracePt t="7680" x="2387600" y="3748088"/>
          <p14:tracePt t="7688" x="2371725" y="3748088"/>
          <p14:tracePt t="7696" x="2336800" y="3748088"/>
          <p14:tracePt t="7704" x="2319338" y="3748088"/>
          <p14:tracePt t="7721" x="2293938" y="3748088"/>
          <p14:tracePt t="7728" x="2286000" y="3748088"/>
          <p14:tracePt t="7738" x="2268538" y="3748088"/>
          <p14:tracePt t="7744" x="2260600" y="3748088"/>
          <p14:tracePt t="7754" x="2252663" y="3748088"/>
          <p14:tracePt t="7760" x="2235200" y="3748088"/>
          <p14:tracePt t="7771" x="2227263" y="3748088"/>
          <p14:tracePt t="7776" x="2200275" y="3748088"/>
          <p14:tracePt t="7787" x="2184400" y="3748088"/>
          <p14:tracePt t="7793" x="2159000" y="3748088"/>
          <p14:tracePt t="7804" x="2149475" y="3748088"/>
          <p14:tracePt t="7809" x="2133600" y="3748088"/>
          <p14:tracePt t="7816" x="2124075" y="3748088"/>
          <p14:tracePt t="7824" x="2116138" y="3748088"/>
          <p14:tracePt t="7928" x="2108200" y="3748088"/>
          <p14:tracePt t="8248" x="2116138" y="3738563"/>
          <p14:tracePt t="8256" x="2124075" y="3738563"/>
          <p14:tracePt t="8264" x="2141538" y="3730625"/>
          <p14:tracePt t="8272" x="2166938" y="3722688"/>
          <p14:tracePt t="8288" x="2184400" y="3722688"/>
          <p14:tracePt t="8304" x="2192338" y="3722688"/>
          <p14:tracePt t="8344" x="2200275" y="3722688"/>
          <p14:tracePt t="8360" x="2209800" y="3722688"/>
          <p14:tracePt t="8370" x="2227263" y="3722688"/>
          <p14:tracePt t="8376" x="2243138" y="3722688"/>
          <p14:tracePt t="8387" x="2260600" y="3722688"/>
          <p14:tracePt t="8392" x="2268538" y="3722688"/>
          <p14:tracePt t="8404" x="2278063" y="3722688"/>
          <p14:tracePt t="8408" x="2286000" y="3722688"/>
          <p14:tracePt t="8440" x="2293938" y="3722688"/>
          <p14:tracePt t="8456" x="2319338" y="3722688"/>
          <p14:tracePt t="8464" x="2328863" y="3722688"/>
          <p14:tracePt t="8472" x="2354263" y="3722688"/>
          <p14:tracePt t="8481" x="2371725" y="3722688"/>
          <p14:tracePt t="8488" x="2397125" y="3722688"/>
          <p14:tracePt t="8496" x="2430463" y="3722688"/>
          <p14:tracePt t="8505" x="2481263" y="3738563"/>
          <p14:tracePt t="8512" x="2524125" y="3748088"/>
          <p14:tracePt t="8521" x="2541588" y="3748088"/>
          <p14:tracePt t="8528" x="2566988" y="3756025"/>
          <p14:tracePt t="8537" x="2617788" y="3763963"/>
          <p14:tracePt t="8544" x="2668588" y="3798888"/>
          <p14:tracePt t="8554" x="2727325" y="3806825"/>
          <p14:tracePt t="8560" x="2770188" y="3816350"/>
          <p14:tracePt t="8570" x="2820988" y="3832225"/>
          <p14:tracePt t="8576" x="2863850" y="3832225"/>
          <p14:tracePt t="8587" x="2897188" y="3841750"/>
          <p14:tracePt t="8592" x="2932113" y="3841750"/>
          <p14:tracePt t="8603" x="2940050" y="3841750"/>
          <p14:tracePt t="8608" x="2965450" y="3841750"/>
          <p14:tracePt t="8616" x="2974975" y="3841750"/>
          <p14:tracePt t="8624" x="2990850" y="3841750"/>
          <p14:tracePt t="8632" x="3000375" y="3841750"/>
          <p14:tracePt t="8656" x="3008313" y="3841750"/>
          <p14:tracePt t="8664" x="3033713" y="3841750"/>
          <p14:tracePt t="8688" x="3051175" y="3832225"/>
          <p14:tracePt t="8696" x="3059113" y="3832225"/>
          <p14:tracePt t="8704" x="3067050" y="3832225"/>
          <p14:tracePt t="8712" x="3101975" y="3832225"/>
          <p14:tracePt t="8721" x="3135313" y="3832225"/>
          <p14:tracePt t="8728" x="3160713" y="3832225"/>
          <p14:tracePt t="8737" x="3221038" y="3832225"/>
          <p14:tracePt t="8744" x="3263900" y="3832225"/>
          <p14:tracePt t="8754" x="3330575" y="3832225"/>
          <p14:tracePt t="8760" x="3408363" y="3832225"/>
          <p14:tracePt t="8771" x="3492500" y="3832225"/>
          <p14:tracePt t="8776" x="3586163" y="3832225"/>
          <p14:tracePt t="8787" x="3671888" y="3832225"/>
          <p14:tracePt t="8792" x="3773488" y="3832225"/>
          <p14:tracePt t="8804" x="3857625" y="3832225"/>
          <p14:tracePt t="8808" x="3960813" y="3832225"/>
          <p14:tracePt t="8816" x="4044950" y="3832225"/>
          <p14:tracePt t="8824" x="4130675" y="3841750"/>
          <p14:tracePt t="8832" x="4232275" y="3849688"/>
          <p14:tracePt t="8840" x="4316413" y="3849688"/>
          <p14:tracePt t="8848" x="4384675" y="3857625"/>
          <p14:tracePt t="8856" x="4478338" y="3867150"/>
          <p14:tracePt t="8864" x="4579938" y="3892550"/>
          <p14:tracePt t="8872" x="4640263" y="3900488"/>
          <p14:tracePt t="8880" x="4708525" y="3917950"/>
          <p14:tracePt t="8888" x="4749800" y="3917950"/>
          <p14:tracePt t="8896" x="4810125" y="3925888"/>
          <p14:tracePt t="8904" x="4843463" y="3925888"/>
          <p14:tracePt t="8912" x="4868863" y="3925888"/>
          <p14:tracePt t="8921" x="4886325" y="3925888"/>
          <p14:tracePt t="8929" x="4903788" y="3925888"/>
          <p14:tracePt t="8938" x="4919663" y="3925888"/>
          <p14:tracePt t="8944" x="4929188" y="3925888"/>
          <p14:tracePt t="8954" x="4962525" y="3925888"/>
          <p14:tracePt t="8960" x="4997450" y="3943350"/>
          <p14:tracePt t="8971" x="5038725" y="3943350"/>
          <p14:tracePt t="8976" x="5056188" y="3943350"/>
          <p14:tracePt t="9003" x="5064125" y="3935413"/>
          <p14:tracePt t="9009" x="5064125" y="3892550"/>
          <p14:tracePt t="9016" x="5056188" y="3867150"/>
          <p14:tracePt t="9024" x="5048250" y="3867150"/>
          <p14:tracePt t="9474" x="5048250" y="3875088"/>
          <p14:tracePt t="9809" x="5048250" y="3883025"/>
          <p14:tracePt t="10200" x="5048250" y="3892550"/>
          <p14:tracePt t="10257" x="5081588" y="3908425"/>
          <p14:tracePt t="10264" x="5091113" y="3908425"/>
          <p14:tracePt t="10272" x="5091113" y="3917950"/>
          <p14:tracePt t="10280" x="5124450" y="3951288"/>
          <p14:tracePt t="10288" x="5132388" y="3976688"/>
          <p14:tracePt t="10296" x="5167313" y="4027488"/>
          <p14:tracePt t="10304" x="5183188" y="4062413"/>
          <p14:tracePt t="10312" x="5208588" y="4105275"/>
          <p14:tracePt t="10321" x="5226050" y="4156075"/>
          <p14:tracePt t="10328" x="5260975" y="4206875"/>
          <p14:tracePt t="10337" x="5286375" y="4257675"/>
          <p14:tracePt t="10344" x="5319713" y="4291013"/>
          <p14:tracePt t="10354" x="5327650" y="4351338"/>
          <p14:tracePt t="10360" x="5337175" y="4384675"/>
          <p14:tracePt t="10370" x="5353050" y="4445000"/>
          <p14:tracePt t="10377" x="5362575" y="4503738"/>
          <p14:tracePt t="10387" x="5362575" y="4564063"/>
          <p14:tracePt t="10392" x="5362575" y="4622800"/>
          <p14:tracePt t="10403" x="5362575" y="4683125"/>
          <p14:tracePt t="10408" x="5362575" y="4724400"/>
          <p14:tracePt t="10420" x="5362575" y="4767263"/>
          <p14:tracePt t="10425" x="5362575" y="4792663"/>
          <p14:tracePt t="10432" x="5362575" y="4818063"/>
          <p14:tracePt t="10440" x="5362575" y="4852988"/>
          <p14:tracePt t="10448" x="5362575" y="4868863"/>
          <p14:tracePt t="10456" x="5362575" y="4894263"/>
          <p14:tracePt t="10464" x="5353050" y="4929188"/>
          <p14:tracePt t="10472" x="5353050" y="4946650"/>
          <p14:tracePt t="10480" x="5353050" y="4972050"/>
          <p14:tracePt t="10488" x="5345113" y="4979988"/>
          <p14:tracePt t="10496" x="5327650" y="5005388"/>
          <p14:tracePt t="10512" x="5319713" y="5013325"/>
          <p14:tracePt t="10528" x="5311775" y="5022850"/>
          <p14:tracePt t="10616" x="5311775" y="5030788"/>
          <p14:tracePt t="10826" x="5311775" y="5038725"/>
          <p14:tracePt t="10841" x="5311775" y="5030788"/>
          <p14:tracePt t="10849" x="5311775" y="5013325"/>
          <p14:tracePt t="10857" x="5311775" y="4979988"/>
          <p14:tracePt t="10865" x="5311775" y="4937125"/>
          <p14:tracePt t="10873" x="5311775" y="4894263"/>
          <p14:tracePt t="10880" x="5311775" y="4852988"/>
          <p14:tracePt t="10888" x="5311775" y="4792663"/>
          <p14:tracePt t="10896" x="5311775" y="4733925"/>
          <p14:tracePt t="10904" x="5311775" y="4673600"/>
          <p14:tracePt t="10912" x="5311775" y="4630738"/>
          <p14:tracePt t="10920" x="5286375" y="4572000"/>
          <p14:tracePt t="10928" x="5276850" y="4529138"/>
          <p14:tracePt t="10937" x="5268913" y="4452938"/>
          <p14:tracePt t="10944" x="5260975" y="4394200"/>
          <p14:tracePt t="10953" x="5235575" y="4316413"/>
          <p14:tracePt t="10960" x="5218113" y="4257675"/>
          <p14:tracePt t="10970" x="5183188" y="4206875"/>
          <p14:tracePt t="10976" x="5157788" y="4181475"/>
          <p14:tracePt t="10986" x="5124450" y="4130675"/>
          <p14:tracePt t="10992" x="5081588" y="4105275"/>
          <p14:tracePt t="11003" x="5048250" y="4087813"/>
          <p14:tracePt t="11008" x="5013325" y="4062413"/>
          <p14:tracePt t="11020" x="4954588" y="4037013"/>
          <p14:tracePt t="11024" x="4919663" y="4027488"/>
          <p14:tracePt t="11032" x="4868863" y="4002088"/>
          <p14:tracePt t="11040" x="4843463" y="3994150"/>
          <p14:tracePt t="11049" x="4802188" y="3994150"/>
          <p14:tracePt t="11056" x="4792663" y="3986213"/>
          <p14:tracePt t="11064" x="4775200" y="3986213"/>
          <p14:tracePt t="11080" x="4759325" y="3968750"/>
          <p14:tracePt t="11201" x="4784725" y="4002088"/>
          <p14:tracePt t="11209" x="4827588" y="4019550"/>
          <p14:tracePt t="11219" x="4894263" y="4052888"/>
          <p14:tracePt t="11225" x="4954588" y="4070350"/>
          <p14:tracePt t="11233" x="5022850" y="4113213"/>
          <p14:tracePt t="11241" x="5073650" y="4156075"/>
          <p14:tracePt t="11250" x="5091113" y="4181475"/>
          <p14:tracePt t="11257" x="5141913" y="4214813"/>
          <p14:tracePt t="11265" x="5183188" y="4265613"/>
          <p14:tracePt t="11272" x="5226050" y="4333875"/>
          <p14:tracePt t="11280" x="5243513" y="4368800"/>
          <p14:tracePt t="11288" x="5294313" y="4445000"/>
          <p14:tracePt t="11296" x="5311775" y="4503738"/>
          <p14:tracePt t="11304" x="5345113" y="4572000"/>
          <p14:tracePt t="11312" x="5353050" y="4630738"/>
          <p14:tracePt t="11320" x="5362575" y="4699000"/>
          <p14:tracePt t="11328" x="5380038" y="4767263"/>
          <p14:tracePt t="11337" x="5395913" y="4810125"/>
          <p14:tracePt t="11344" x="5395913" y="4852988"/>
          <p14:tracePt t="11354" x="5395913" y="4886325"/>
          <p14:tracePt t="11360" x="5395913" y="4903788"/>
          <p14:tracePt t="11370" x="5395913" y="4929188"/>
          <p14:tracePt t="11376" x="5395913" y="4937125"/>
          <p14:tracePt t="11386" x="5395913" y="4946650"/>
          <p14:tracePt t="11392" x="5395913" y="4954588"/>
          <p14:tracePt t="11553" x="5395913" y="4962525"/>
          <p14:tracePt t="11570" x="5387975" y="4962525"/>
          <p14:tracePt t="11586" x="5380038" y="4962525"/>
          <p14:tracePt t="11593" x="5380038" y="4954588"/>
          <p14:tracePt t="11601" x="5380038" y="4937125"/>
          <p14:tracePt t="11608" x="5380038" y="4903788"/>
          <p14:tracePt t="11620" x="5380038" y="4860925"/>
          <p14:tracePt t="11624" x="5380038" y="4843463"/>
          <p14:tracePt t="11632" x="5380038" y="4810125"/>
          <p14:tracePt t="11640" x="5380038" y="4784725"/>
          <p14:tracePt t="11648" x="5380038" y="4767263"/>
          <p14:tracePt t="11656" x="5380038" y="4741863"/>
          <p14:tracePt t="11664" x="5380038" y="4733925"/>
          <p14:tracePt t="11672" x="5362575" y="4708525"/>
          <p14:tracePt t="11680" x="5362575" y="4691063"/>
          <p14:tracePt t="11688" x="5362575" y="4665663"/>
          <p14:tracePt t="11696" x="5362575" y="4640263"/>
          <p14:tracePt t="11704" x="5362575" y="4622800"/>
          <p14:tracePt t="11712" x="5362575" y="4589463"/>
          <p14:tracePt t="11720" x="5362575" y="4564063"/>
          <p14:tracePt t="11728" x="5362575" y="4538663"/>
          <p14:tracePt t="11737" x="5362575" y="4503738"/>
          <p14:tracePt t="11744" x="5362575" y="4470400"/>
          <p14:tracePt t="11754" x="5362575" y="4460875"/>
          <p14:tracePt t="11760" x="5362575" y="4435475"/>
          <p14:tracePt t="11770" x="5362575" y="4427538"/>
          <p14:tracePt t="11802" x="5362575" y="4410075"/>
          <p14:tracePt t="11817" x="5362575" y="4394200"/>
          <p14:tracePt t="11824" x="5362575" y="4368800"/>
          <p14:tracePt t="11832" x="5362575" y="4359275"/>
          <p14:tracePt t="11841" x="5362575" y="4333875"/>
          <p14:tracePt t="11848" x="5362575" y="4308475"/>
          <p14:tracePt t="11856" x="5362575" y="4300538"/>
          <p14:tracePt t="11864" x="5362575" y="4283075"/>
          <p14:tracePt t="11872" x="5362575" y="4275138"/>
          <p14:tracePt t="12017" x="5362575" y="4265613"/>
          <p14:tracePt t="12026" x="5387975" y="4265613"/>
          <p14:tracePt t="12034" x="5413375" y="4283075"/>
          <p14:tracePt t="12042" x="5438775" y="4291013"/>
          <p14:tracePt t="12049" x="5456238" y="4341813"/>
          <p14:tracePt t="12057" x="5481638" y="4376738"/>
          <p14:tracePt t="12065" x="5497513" y="4427538"/>
          <p14:tracePt t="12073" x="5532438" y="4478338"/>
          <p14:tracePt t="12080" x="5540375" y="4495800"/>
          <p14:tracePt t="12088" x="5565775" y="4554538"/>
          <p14:tracePt t="12096" x="5575300" y="4579938"/>
          <p14:tracePt t="12104" x="5583238" y="4614863"/>
          <p14:tracePt t="12112" x="5591175" y="4673600"/>
          <p14:tracePt t="12120" x="5608638" y="4733925"/>
          <p14:tracePt t="12128" x="5616575" y="4775200"/>
          <p14:tracePt t="12137" x="5634038" y="4852988"/>
          <p14:tracePt t="12144" x="5634038" y="4894263"/>
          <p14:tracePt t="12154" x="5634038" y="4937125"/>
          <p14:tracePt t="12160" x="5634038" y="4954588"/>
          <p14:tracePt t="12169" x="5641975" y="4979988"/>
          <p14:tracePt t="12578" x="5641975" y="4962525"/>
          <p14:tracePt t="12593" x="5641975" y="4954588"/>
          <p14:tracePt t="12601" x="5641975" y="4929188"/>
          <p14:tracePt t="12608" x="5641975" y="4919663"/>
          <p14:tracePt t="12620" x="5641975" y="4911725"/>
          <p14:tracePt t="12624" x="5641975" y="4894263"/>
          <p14:tracePt t="12632" x="5641975" y="4886325"/>
          <p14:tracePt t="12640" x="5641975" y="4878388"/>
          <p14:tracePt t="12648" x="5641975" y="4868863"/>
          <p14:tracePt t="12656" x="5641975" y="4852988"/>
          <p14:tracePt t="12664" x="5626100" y="4835525"/>
          <p14:tracePt t="12680" x="5626100" y="4827588"/>
          <p14:tracePt t="12689" x="5626100" y="4810125"/>
          <p14:tracePt t="12696" x="5626100" y="4792663"/>
          <p14:tracePt t="12704" x="5616575" y="4784725"/>
          <p14:tracePt t="12713" x="5616575" y="4767263"/>
          <p14:tracePt t="12720" x="5608638" y="4741863"/>
          <p14:tracePt t="12728" x="5600700" y="4716463"/>
          <p14:tracePt t="12737" x="5600700" y="4708525"/>
          <p14:tracePt t="12744" x="5591175" y="4691063"/>
          <p14:tracePt t="12753" x="5591175" y="4665663"/>
          <p14:tracePt t="12760" x="5583238" y="4640263"/>
          <p14:tracePt t="12770" x="5575300" y="4630738"/>
          <p14:tracePt t="12776" x="5565775" y="4597400"/>
          <p14:tracePt t="12786" x="5549900" y="4572000"/>
          <p14:tracePt t="12792" x="5540375" y="4546600"/>
          <p14:tracePt t="12803" x="5524500" y="4503738"/>
          <p14:tracePt t="12808" x="5481638" y="4445000"/>
          <p14:tracePt t="12820" x="5438775" y="4394200"/>
          <p14:tracePt t="12824" x="5421313" y="4351338"/>
          <p14:tracePt t="12836" x="5380038" y="4300538"/>
          <p14:tracePt t="12840" x="5362575" y="4265613"/>
          <p14:tracePt t="12848" x="5337175" y="4240213"/>
          <p14:tracePt t="12856" x="5311775" y="4214813"/>
          <p14:tracePt t="12864" x="5294313" y="4197350"/>
          <p14:tracePt t="12872" x="5276850" y="4181475"/>
          <p14:tracePt t="12880" x="5251450" y="4156075"/>
          <p14:tracePt t="12888" x="5235575" y="4138613"/>
          <p14:tracePt t="12896" x="5208588" y="4121150"/>
          <p14:tracePt t="12904" x="5200650" y="4105275"/>
          <p14:tracePt t="12912" x="5183188" y="4105275"/>
          <p14:tracePt t="12920" x="5157788" y="4095750"/>
          <p14:tracePt t="12928" x="5116513" y="4087813"/>
          <p14:tracePt t="12936" x="5116513" y="4079875"/>
          <p14:tracePt t="12944" x="5081588" y="4062413"/>
          <p14:tracePt t="12953" x="5038725" y="4062413"/>
          <p14:tracePt t="12961" x="4997450" y="4062413"/>
          <p14:tracePt t="12970" x="4929188" y="4062413"/>
          <p14:tracePt t="12976" x="4868863" y="4062413"/>
          <p14:tracePt t="12986" x="4784725" y="4070350"/>
          <p14:tracePt t="12992" x="4724400" y="4087813"/>
          <p14:tracePt t="13003" x="4657725" y="4105275"/>
          <p14:tracePt t="13008" x="4614863" y="4130675"/>
          <p14:tracePt t="13019" x="4579938" y="4138613"/>
          <p14:tracePt t="13024" x="4546600" y="4138613"/>
          <p14:tracePt t="13035" x="4513263" y="4146550"/>
          <p14:tracePt t="13040" x="4503738" y="4146550"/>
          <p14:tracePt t="13048" x="4495800" y="4164013"/>
          <p14:tracePt t="13136" x="4495800" y="4146550"/>
          <p14:tracePt t="13144" x="4529138" y="4121150"/>
          <p14:tracePt t="13153" x="4572000" y="4113213"/>
          <p14:tracePt t="13160" x="4622800" y="4087813"/>
          <p14:tracePt t="13169" x="4657725" y="4079875"/>
          <p14:tracePt t="13176" x="4708525" y="4052888"/>
          <p14:tracePt t="13186" x="4767263" y="4027488"/>
          <p14:tracePt t="13192" x="4802188" y="4019550"/>
          <p14:tracePt t="13203" x="4827588" y="4011613"/>
          <p14:tracePt t="13208" x="4860925" y="3994150"/>
          <p14:tracePt t="13219" x="4868863" y="3994150"/>
          <p14:tracePt t="13224" x="4878388" y="3994150"/>
          <p14:tracePt t="13236" x="4903788" y="3994150"/>
          <p14:tracePt t="13240" x="4929188" y="3994150"/>
          <p14:tracePt t="13248" x="4954588" y="3994150"/>
          <p14:tracePt t="13256" x="4979988" y="3994150"/>
          <p14:tracePt t="13264" x="5013325" y="4011613"/>
          <p14:tracePt t="13272" x="5038725" y="4037013"/>
          <p14:tracePt t="13280" x="5064125" y="4095750"/>
          <p14:tracePt t="13288" x="5099050" y="4138613"/>
          <p14:tracePt t="13296" x="5141913" y="4189413"/>
          <p14:tracePt t="13304" x="5175250" y="4249738"/>
          <p14:tracePt t="13312" x="5218113" y="4341813"/>
          <p14:tracePt t="13320" x="5251450" y="4402138"/>
          <p14:tracePt t="13328" x="5294313" y="4503738"/>
          <p14:tracePt t="13336" x="5327650" y="4597400"/>
          <p14:tracePt t="13344" x="5337175" y="4665663"/>
          <p14:tracePt t="13352" x="5362575" y="4759325"/>
          <p14:tracePt t="13360" x="5395913" y="4843463"/>
          <p14:tracePt t="13369" x="5395913" y="4903788"/>
          <p14:tracePt t="13376" x="5405438" y="4972050"/>
          <p14:tracePt t="13386" x="5405438" y="5030788"/>
          <p14:tracePt t="13392" x="5413375" y="5081588"/>
          <p14:tracePt t="13403" x="5430838" y="5124450"/>
          <p14:tracePt t="13408" x="5430838" y="5167313"/>
          <p14:tracePt t="13419" x="5430838" y="5183188"/>
          <p14:tracePt t="13424" x="5430838" y="5208588"/>
          <p14:tracePt t="13436" x="5430838" y="5243513"/>
          <p14:tracePt t="13440" x="5430838" y="5251450"/>
          <p14:tracePt t="13448" x="5430838" y="5276850"/>
          <p14:tracePt t="13464" x="5430838" y="5286375"/>
          <p14:tracePt t="13569" x="5430838" y="5251450"/>
          <p14:tracePt t="13576" x="5430838" y="5175250"/>
          <p14:tracePt t="13586" x="5430838" y="5073650"/>
          <p14:tracePt t="13592" x="5421313" y="5013325"/>
          <p14:tracePt t="13603" x="5413375" y="4946650"/>
          <p14:tracePt t="13608" x="5380038" y="4878388"/>
          <p14:tracePt t="13620" x="5370513" y="4818063"/>
          <p14:tracePt t="13624" x="5337175" y="4759325"/>
          <p14:tracePt t="13636" x="5302250" y="4683125"/>
          <p14:tracePt t="13641" x="5268913" y="4605338"/>
          <p14:tracePt t="13648" x="5218113" y="4513263"/>
          <p14:tracePt t="13656" x="5183188" y="4452938"/>
          <p14:tracePt t="13664" x="5157788" y="4419600"/>
          <p14:tracePt t="13672" x="5141913" y="4394200"/>
          <p14:tracePt t="13680" x="5124450" y="4368800"/>
          <p14:tracePt t="13688" x="5116513" y="4359275"/>
          <p14:tracePt t="13800" x="5132388" y="4376738"/>
          <p14:tracePt t="13808" x="5175250" y="4435475"/>
          <p14:tracePt t="13816" x="5192713" y="4486275"/>
          <p14:tracePt t="13824" x="5226050" y="4564063"/>
          <p14:tracePt t="13836" x="5243513" y="4622800"/>
          <p14:tracePt t="13841" x="5276850" y="4691063"/>
          <p14:tracePt t="13848" x="5311775" y="4767263"/>
          <p14:tracePt t="13856" x="5345113" y="4827588"/>
          <p14:tracePt t="13864" x="5362575" y="4886325"/>
          <p14:tracePt t="13872" x="5380038" y="4911725"/>
          <p14:tracePt t="13880" x="5387975" y="4937125"/>
          <p14:tracePt t="13888" x="5395913" y="4954588"/>
          <p14:tracePt t="13896" x="5395913" y="4962525"/>
          <p14:tracePt t="13904" x="5395913" y="4972050"/>
          <p14:tracePt t="14033" x="5395913" y="4979988"/>
          <p14:tracePt t="14049" x="5380038" y="4979988"/>
          <p14:tracePt t="14056" x="5353050" y="4946650"/>
          <p14:tracePt t="14064" x="5327650" y="4894263"/>
          <p14:tracePt t="14072" x="5286375" y="4818063"/>
          <p14:tracePt t="14080" x="5218113" y="4733925"/>
          <p14:tracePt t="14088" x="5157788" y="4648200"/>
          <p14:tracePt t="14104" x="4987925" y="4410075"/>
          <p14:tracePt t="14112" x="4868863" y="4240213"/>
          <p14:tracePt t="14120" x="4733925" y="4062413"/>
          <p14:tracePt t="14128" x="4589463" y="3832225"/>
          <p14:tracePt t="14136" x="4359275" y="3509963"/>
          <p14:tracePt t="14144" x="4095750" y="3186113"/>
          <p14:tracePt t="14153" x="3781425" y="2846388"/>
          <p14:tracePt t="14160" x="3449638" y="2582863"/>
          <p14:tracePt t="14170" x="3051175" y="2303463"/>
          <p14:tracePt t="14176" x="2676525" y="2082800"/>
          <p14:tracePt t="14186" x="2336800" y="1878013"/>
          <p14:tracePt t="14192" x="1979613" y="1708150"/>
          <p14:tracePt t="14203" x="1606550" y="1495425"/>
          <p14:tracePt t="14208" x="1249363" y="1300163"/>
          <p14:tracePt t="14219" x="909638" y="1130300"/>
          <p14:tracePt t="14224" x="527050" y="960438"/>
          <p14:tracePt t="14236" x="136525" y="808038"/>
        </p14:tracePtLst>
      </p14:laserTraceLst>
    </p:ext>
  </p:extLs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3320</TotalTime>
  <Words>950</Words>
  <Application>Microsoft Office PowerPoint</Application>
  <PresentationFormat>화면 슬라이드 쇼(4:3)</PresentationFormat>
  <Paragraphs>253</Paragraphs>
  <Slides>22</Slides>
  <Notes>1</Notes>
  <HiddenSlides>0</HiddenSlides>
  <MMClips>22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2" baseType="lpstr">
      <vt:lpstr>나눔고딕</vt:lpstr>
      <vt:lpstr>나눔고딕 ExtraBold</vt:lpstr>
      <vt:lpstr>맑은 고딕</vt:lpstr>
      <vt:lpstr>Arial</vt:lpstr>
      <vt:lpstr>Arial Nova</vt:lpstr>
      <vt:lpstr>Calibri</vt:lpstr>
      <vt:lpstr>Calibri Light</vt:lpstr>
      <vt:lpstr>Cambria Math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 </cp:lastModifiedBy>
  <cp:revision>138</cp:revision>
  <dcterms:created xsi:type="dcterms:W3CDTF">2019-09-18T08:08:23Z</dcterms:created>
  <dcterms:modified xsi:type="dcterms:W3CDTF">2020-09-16T16:57:01Z</dcterms:modified>
</cp:coreProperties>
</file>

<file path=docProps/thumbnail.jpeg>
</file>